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kv" ContentType="video/unknown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58" r:id="rId5"/>
    <p:sldId id="259" r:id="rId6"/>
    <p:sldId id="265" r:id="rId7"/>
    <p:sldId id="260" r:id="rId8"/>
    <p:sldId id="261" r:id="rId9"/>
    <p:sldId id="262" r:id="rId10"/>
    <p:sldId id="263" r:id="rId11"/>
    <p:sldId id="268" r:id="rId12"/>
    <p:sldId id="267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1048"/>
    <a:srgbClr val="0D1A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kv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518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0135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880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262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53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3740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3831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2928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9077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0094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0808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810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8F964-570F-41CE-B0F2-E9016FF0F16C}" type="datetimeFigureOut">
              <a:rPr lang="en-IN" smtClean="0"/>
              <a:t>05/10/2024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E9BDF-4754-44E2-87F2-32DFE61547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8646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dirty="0" smtClean="0">
                <a:solidFill>
                  <a:schemeClr val="bg1"/>
                </a:solidFill>
                <a:latin typeface="DM Sans 14pt Medium" pitchFamily="2" charset="0"/>
              </a:rPr>
              <a:t>UniBot</a:t>
            </a:r>
            <a:endParaRPr lang="en-IN" sz="9600" dirty="0">
              <a:solidFill>
                <a:schemeClr val="bg1"/>
              </a:solidFill>
              <a:latin typeface="DM Sans 14pt Medium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DM Sans 14pt Medium" pitchFamily="2" charset="0"/>
              </a:rPr>
              <a:t>The Frontier of Nano Technology</a:t>
            </a:r>
            <a:endParaRPr lang="en-IN" sz="5400" dirty="0">
              <a:solidFill>
                <a:schemeClr val="bg1"/>
              </a:solidFill>
              <a:latin typeface="DM Sans 14pt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6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744393" y="0"/>
            <a:ext cx="85953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 smtClean="0">
                <a:solidFill>
                  <a:schemeClr val="bg1"/>
                </a:solidFill>
                <a:latin typeface="DM Sans 14pt Medium" pitchFamily="2" charset="0"/>
              </a:rPr>
              <a:t>Prototyping of UniBot</a:t>
            </a:r>
            <a:endParaRPr lang="en-IN" sz="6000" dirty="0">
              <a:solidFill>
                <a:schemeClr val="bg1"/>
              </a:solidFill>
              <a:latin typeface="DM Sans 14pt Medium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1071647"/>
            <a:ext cx="12192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smtClean="0">
                <a:solidFill>
                  <a:schemeClr val="bg1"/>
                </a:solidFill>
                <a:latin typeface="DM Sans 14pt Medium" pitchFamily="2" charset="0"/>
              </a:rPr>
              <a:t>3D Positioning System/Indoor Localization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7975" y="2084472"/>
            <a:ext cx="650547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  <a:latin typeface="DM Sans 14pt Medium" pitchFamily="2" charset="0"/>
              </a:rPr>
              <a:t>Ultra-Wide-Band 3D positioning via Time-of-Flight concept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  <a:latin typeface="DM Sans 14pt Medium" pitchFamily="2" charset="0"/>
              </a:rPr>
              <a:t>RSSI or Received Signal Strength Indicator</a:t>
            </a:r>
          </a:p>
        </p:txBody>
      </p:sp>
      <p:sp>
        <p:nvSpPr>
          <p:cNvPr id="6" name="AutoShape 2" descr="data:image/png;base64,iVBORw0KGgoAAAANSUhEUgAAAQsAAAELCAYAAADOVaNSAAAAAXNSR0IArs4c6QAAIABJREFUeF7sXQeYFdXZfqfdtr1SF5EuSkekCSyIWEjsxthLjDFR0zTJn/L/1sSS2GJDRWNM1ICiSFFERRQBaQKy9A5L2WV7u2XK/3zfmbn37rK4GFy5d5nxWdkyd+6Zc+a89yvv934S3MOdAXcG3Bk4ihmQjuIc9xR3BtwZcGcALli4D0FCz8CKFSu0Ie3aqSsPHtSHDh0aSejBtvHBuWDRxhc40W/Psizls8/m5e8s2pRTXx9sl5OTMy5YVz8kHNLbhSORHMs0UwxTVyVIpqqq9ZrXV5qZlrawprZ29kk9ehQVnn/+gUS/x7YyPhcs2spKJtl97FiwwPfVwYO/2LNnx6UN9fW9ZViaqsqq1+tTsrKykZWZjYyMDAQCfqiaglAojOqqalRVVaO4uBjBhqARDEUqTxtw6g/Pv/zK+Ul2+0k5XBcsknLZknPQn7799rDN27adH4wEz9IN41Sfz5ORn5+H3Lxc5OblIDUtDV6fD4rPA4/XC1lRYJomLMuEBAmmZcIyLYTDYdSWV2HN8tXYu+/A2rMvvmR0nz59apJzVpJn1C5YJM9aJeVIP507LW/X7tIhdXW1v9CDwUkeVUPnLp3RoUMHdOjUAZYMUOTMhMngoGkadEmCoqpQVRWSJMFiwLD4/k3Lgs/rhVfRsGfbLsyePRf57TrcfMWNP3oxKScoiQbtgkUSLVYyDdWyLPXlp5/43aHSg7crqpzduXNn9bRTTkFWVhZAYKApCOsRBgMCCwNgsPBoGn0HWRbAoSgynw8LbGUYhgFZlpES8CNU34BZ78xCRWX1op/e+bszk2l+knGsLlgk46ol8Jg/mjat09ad268LNgR/mp7m73RSt5NQ0LWAXQxTkdhCIOuA/pUVGcJgoP9J/LOkKJAkDYosQ1EUtjBkmV4nbpotDMuCqirQFBmbizZj4UcLQ4P7Dzp71Pnnf5rAU5P0Q3PBIumXMDFuYMYrr+QEjeBN+/buuyszLTW3R/du6H1KT2geFREjAkmWEbJ0BgXa92RF6GRZWGQ4SGwtSJIMEFjIKhRFhSRLUGQbMCQJBlsWJhsaBCY+jwa9IYx3Z8xEQ3XdV4PGjh/ipldb73lwwaL15vaEufK/pzx1R8Whkl/JqtKl3+ABUvdePRkcLPrPMtlykC1A5+8bH2Qp0BcBRgw0VAYJWVUYRAhYCEBEzEJid4Su7vF5oBsGNq0twpIPPtG7de4y8vs//vHyE2biv+MbdcHiO57wtvR2r//juQllJeW/t4zImN49e6g9T+mN1Mw0RAwDFj9ZZEMIt0EyLRj88+Fg4fzGAQwJCrsg5JLQvwwYqofBxDCFK2KZBrsiqkdDXWU13n3tTaR4A69fefvtV7alOU6ke3HBIpFWI0nGMnfu3PT9Wzf+sbqi/M7OnTtJQ4YNQUpGGgzTgObxIBQOs1XAgGHSxtYhmxZMWTxuTmbDuV3n53iwEABB8QoR7JRVjb+3ILNlAdPgwKg/JQA9GML6lV9hyedLwuMKJwweOHp0UZJMZVIN0wWLpFqu4z/Yua+9Nn7L9i1TvR6lYNiwoUpBlwIYMhgIxGamNKgFwzIhU9aD4hCU+jRMWLJwORzAcNyPePBgwICwJiTFBgqyLtjK0BiALJP+Z8EwItC8Hvg1L2rLKzFj+gwA6nM3/+IXtx7/mWp7I3DBou2taavc0Za5c72fbd74x+qqil907twxddDQgfCn+KF6VOgUjzAtKGRNUJZDU3kz0xeRqDiIySBiNAKLppYF/cypVIuAh+IUlCEh60LELwgs4GRG6LrEz7BM+Lw+SIaJTxd8is0bN++76MprexQUFDS0ykScwBd1weIEXvyjvfWPZ87sXbR27duKilMGDeqPbj26wVQsmJIJS5FgGBZkSRCoaDPTLqaAZvQgV4TAg853cqD2H50AZ/xYHOvCsSxi8QuNrQ3HMiEQIt6F1+vl31eUlOGd6TPQvWv3h8+77Ae/Pdr7c887uhlwweLo5ulEPUv657NPXF1VUflQenpqh9OHn46MjDTOakgemV0C4kyolKmwU6CSpPBcMXA4RxxYOBu9qVXR1BXha8ixmAVkmRmdFLtwrA8mahkRtjpUnxdm2MCSDxdi67qN9cPOOKPPsEmT9pyoC9ca9+2CRWvMahu4ZtGCBalLv/ry1obayrs7dykIDBo6GJImwRLECE6LyiAClfikZyKmDRAUc4gHCydhKlE0g+o7jtK6gBRLndK7UfaDwIItDeJr0IVNHQbxLvxeeKCgdMcevPvGW8jv1PknV9xyy5Q2sBQJcwsuWCTMUiTOQKZNm6ZUFO+e2lBfe13/Ab1w6mmnoSEcRMSKQNJUqIoHqqTQPoVM8QUl5nMIkJBBlkDUeuDfkRlAEEPE7sYZkSO5IgQQTjaEricyJApUsi6gcDxElYCQZcDQZKSoHsg1IXw8ex72l5VtvPnOu/pKEqGbe3wbM+CCxbcxi23oGtOefjq1PFgzA6Y5YejQQXJuxxyRgZAske2wA5BkUciSzIFLomPHDkGuEhZH7PeC1R2LW8STsRzilmNwSBZZMGyviOAmk7LoiwhaqqCA0/WJvwEJOgyQkZHi9UPRTRzaexBvz3jb6lRQ8KOLr7vhpTa0PMf1VlywOK7Tn1hvTq7HkrWrpuih+h+OHDVcyszJREQyec8LdiXFI8QjE+VEOK5HXIxC/E24CvFHfJAz3hVxwMKxOGRLBmVH+X0ILAgoCJiYoOXUixBY0Rkyp2k5CyPJSPX6EQmGMeftmSg7VPZ5n2EjxhUWFhLP3D2OcQZcsDjGCWxLL3/2rw//xggHHxo7bjTSMlMQMYXbwVvSJkfFg0U8aDjfO/Mhc6BTWBnO4YCFAwrNAQZv+niwIJBgwCCrhv6V2A3hIjPOjMTAgjwdv9cHxZKxcV0R5n8wP1w48dyBQ0aM2NCW1ul43YsLFsdr5hPsfUm5auaSRTt79+jarvepvWApOleBUi1GDCBE4DIayLS/jweEpkHORlkR+545yMmOQyx2IYBDfFnCB7FrRmz3wwErpxqVsiOKShVpTAJjVqeAJ2SmpKO8rBxzZ89BqCGybNDIUaPdArNjf+BcsDj2OWwTV1j0/uzCVatWfXj++WfLkmbBUEw271WJLAunyKuxtRAPGvGWhUhtUhWpE78Q/za2JAT34kgBzxhYSByrYLfGrk4VVoXtnjisTrsgjcaaGkhFOBTCxvUb8Mm8BejZrfuYC6+55rM2sVDH8SZcsDiOk59Ib21Nm6Y8uWX91t69unXt2bcHdIWChhZUCLCIlpDbwNEcUDT63deARTzluylRKz4zEl+NymAkC+IX8y0odsHFZhozPYnvQdYFxTYUWWWiVlnpIbz972nISs987eqf/vSqRJrvZByLCxbJuGqtNOZnHrz/Ac2j/H7shDMheaOSNM1aFl9nVRzZsmB7IepixFwP+m3MLWnKw3CsFs7A2G6IQwNXFI+ggPN/VIZCFHMgJSUFeiSCNUuXY+XyVXVnT5g4qO/w4VtaaepOiMu6YHFCLPPR3eScadP6bVz/5fLhI4d5O3bpANMyYEZJV7F0aFP3wrl6owwJi2s2zprQZheZj6axCgcsbJ1NO/4QP+r4a7NFwUFP0r3QmHvBRLGoCpcEr8fLwdBITQ2mvzEdsuaZuqe04sd333334aIaRzc9J/xZLlic8I9AbAIsy5L+8dRjL0gwbhpXOAYGdJbCo40oLAkBGM0FOeOBgb9HjPbtWCHkOsRckCMEOCXHnRCbn+2FKJVcjIPBgmIYMhHERGbE4YAId0RwQkjY1wgGsWTRYhQVrT/QsXu7PpdffkuVu+T/3Qy4YPHfzVubfdUbrzzfq2TP3uVnnDE0Pbd9Lgw1jsbNJCwn4NiYbxEFC/FNI7Bw/iZ4GrZ4jZ39aBT0ZFckVsZO50azHDZgEXuDgIDk9yxJ5boUimEIACEVLYuJYyTB5/F44FVkHNh3AO+89Y5Z0Omk31x09dV/a7OL18o35oJFK09wsl1+xZQp2melB97ukJd9/qgzR8DwmGgINkDz+myrgICACFGisjTK6nSeJBbrPjy96lgbsVSqsBxElsRkl0fEM4hgFUudxrssjkXjBFspbiERo9POjpBuJ2l0UmCWvB3iY6heDQjpWPzBx1hftKGycOLZvQeMGlWSbOuSCON1wSIRViHBxjD3rTeGb92wceH48WM8WpoCRSPxXJW1I8DWhU3zJsAglqZdli6CFP8dWAjuhQCMpmDhAEbjWIkga0mkc8ECv5QdEZkbsmyobJ4zJ34vlLCBiuKDeOett5CSnXnrDT/9+XMJNuVJMRwXLJJimb77QT770J8/yMlJnzhk5GCuC6ENyYK70diFxPTqKFjElaUfKaYRz71oVDcSJWk5ValNWJ9Nbp+v79DAWU1LgAX9K6wOckMIdAjbJK4ZCdbU4v3Zc1BeXvHlT37929MlSRIVbe5x1DPggsVRT9WJdeLf//KXS0wz+Ob4iWfCH/CzChYL7pLbYD81VKLubE4nLuHMEscVmgBIDCzEho7FKyiMSUBBSloUt4gJ3DjXO0zvgtOo9vvbxWZkWQjrgpX8RMsBSWLOBb3+wK49mD1jJnr37XvdORdf9s8Ta0WP/W5dsDj2OWyTV5g1a1Zg29qVRd1PLujaf9AA6KbOFgZlRAks+NM9Diw4VxJXB+KAhQMYDjhQzYiTUeEeIk6gsxmti6aMz/iJ5qpWImA56t82YKgaqYBTipayImChYNXvYzaqZkmYO/1tHCopW91/zJiRI0eOdKX3vsHT64LFN5isE+3U/7z43PdKS/e/Oa5wnMeX6odEgruUSqXIgiN2Y4lgZ9T1YBCJz6A0lzWx4x42h8MRxLFpVeL6Ufp2bNYPty4oMxKnAB4n7Otcg5wNQ7bgS02BFNGxdc0GfPLRx8GTe/cc+73Lr1p2oq3psdyvCxbHMntt/LWzpkwJbNq3Y2XfU/v26XtaX+hWWChlcbGnXVTWhNYtuBiNrYxYYFK0KRRKWkLvwrE4ohaGrXnRHGA0ZXay9cL1IgIwhBsiaOBUoUrnq5KMoB6GLxDg7I1ZF8SMaTMQARbsPVRxlkvSOvqH2AWLo5+rE/FM6ZWnHv2fuob6ByaddzbHFSQS6iU+hC1wEy+h14jB2ax1QRkKUVZOeRSn5iRmRdhU8CZqWo1qSeJWIfp+UbCw9S6Yc0EVqaJmhA5qd6hqGiTdwOZ1m7BwwUKjc9eC8Zdcdb3bH/Uon2wXLI5yok7U0zYuWpQ277P5a/uc0qdrj17dYIK09JyYhagGtfOlImbRjBsSqyM5Mlg0ImPFqYDHA8WRakbIsmAVLTvgKQrNCCxk6HbrRGpl5vP72AKpq6jBu/95G7ppTr3517/+0Ym6tt/0vl2w+KYzdgKe/9yjD/9vOFx3z6RJE6H5VBiSYQc4KXVqdx5zKOFfx7NgOUyhoiVSKoK63aigjN0QQfHm1iO2lUHT7rA5Gwc67UCrKlybGEFLAYikRRwQwxStCWQJHq8XZoOOtV+sxOpVq6vP++EPTzr55JMrT8Bl/ca37ILFN56yE+8Fr738cp+SXTvWDh82WOvYpT1TwHWJEqmy6DhmHzE3RNC66YjnXDSXISEFb+e8qOVAhCrqCeL0SrWvFa99QXWmEgVBOStCnA9ic9pELW4bQMK+XlIUZs4FAROBjc8XgCZrqCqvwDvT34Lf4//HNT/5yY2usG/Lz7ULFi3PkXsGgJcef/QlGfoN4yaMQUTSIakyf+YTWMSXqwtwENZCczGM+HMZJOzu6PGTTK0OnSMKIM24JvGAFG0bQIHXKP1bg0b1KHbcgjqua5oXGnExIiaWLPocX65cVd7j5G79v3fddcXuQn/9DLhg4T4hRzUDM6dOTdtZvGvvsOGD0/M65VHEkEV1aTNT8NCpBxFgcHh5+uHWh10bYgvaNAILR+abSVoxJf+m31Pw0nk/oRFKwCXAi9wRTdO4hJ0ZneTQGMJ9Cnh9bGVUHDyEt6ZPR0HBSXdedPX1boFZC0+CCxZHtVXck+6++245P0WbHkjxXTx23JkwqZRcouyIBMuuw2jqhjS1LGizxzM+4y2LeEJXNNjZRPuCzo8FPKlBsmiiyqRzDqxKQgFcEe4RV6Kq1B9VuCrce5VyOoZJkRZYuoFlS5dh/fqNxRPHnzOk3/DhB92VPvIMuGDhPh1HPQPTX315XPGeHe+PHz/OG0jxA6oFxasiEtZFD5Go7kXMNWmO9t0IGGxtzfjfcYqWgMERwWliXbCtIarZo4Qw+pkrTi2Ty9MNXYehG8wHccbg0L/J4tAUGT6PB3V1dZg5cxbSM3Jvv+7Wnz111JNxAp7ogsUJuOj/7S2TOM4LT/z1LZ/Xc9HIUWdA8choiNRzhkHUmDlMzlj7wqYU8KbxDVIPp9/FBz8tYorqhu3eABTDYItCxCm56RBlYSKhEEpLSnHw4EEcOHAQtbW10AkkDOG+EIBRWwDHInGsErY4LJOv7/P5EApFoHr9myeMP+uMkwcNcjMjR3hAXLD4b3fOCfq6557424S6qsoPJ4wfy71FDIXiADE2phNDaOqC0HTFWxlREInLhjivMSyDdbbIvYAhcqi08esb6lFaegj7DxygBkKoralhcPD6fEhLS0VqahpSU1KQkprKxWNerweq6mF3hXkYkiTARDfQUF+P+oYGVFdVoaqqGrVVNQiF9Fqvz7vLgLW8fYdOn590Sud3hg4tPHSCLvVht+2ChfskfKMZmDdvXsqmL5etLOjYrvfAoQNgaRZ0XQBGUzckPm3aFCw4XsENlhu3DHCyKBQytQwDZsRAVVkFtm3bhuJ9+xAMheDx+ZGdnYW8vFx06NgBWVnZSE1NYS3OqOq3HdQkroXDCxXejAzTMLgFIoEGgYgZiUBvCKL0QAl27tyJ4n3FqK6uJremKr9d+3fDwcjjnXr23DRp0qS6bzRZbexkFyza2IJ+F7fzwdvTJ2zesO790YWjVG+aFwo3Ko4rJjtCNiQePKLuSFzq1Pk7MTBrKmuwqWg9du/YCSMc4XRsQZcC9OjZE+06dIA34Ifq87ArETEittqWhYhhCDeE0YhiGxbXjDCYcWMikSHhuhFNE/ENQ4eqEFdDghHR+WXVFZXYtGEjNm3YgJrKqohX07Z0P/W0P5/9/YteO1E5GS5YfBe7qw2+x98fumdl584dBw8ccCpMRcQbmerNvAZR/cGbn2T6JZHi5OSFbKtrWZR9pdiBUN1i9iWAgwdLsH37NhTv3cfBynbt2qFnz55o36kTMtLS+TrkShBAREyKTwhJPrIa6HwmhtoBUVH9LponR90i7syuiDoRJm+ROnhMw5NlAi0LHhIXNi3U19Zi7+7d2LBhA/bt3Wd4Vc+69NSUv11x1qRpUs+eoTa4tEe8JRcsTqTV/hbv9blH//pzmOHHz5s4gRsSWUTSskyhYEUg4QAGgYWtgUFMSgILVVK49aClW1BIE0OSUHbwENatW4f9e4tBmZau3bqhT79TkZmbzZqaRKgKh8P8yU+ivWS8mMSeiMuUOLfXiI9hd1jmshXS+SX3RrYrX7kru0Pi8sZpYzQW7iFLh9770J5irF7yBfYdPABT0b7y+1KuGT5hwoZTTz01/C1ObcJeygWLhF2axB7YtGnT/Pu2rFvXt1evbj1P6QFdJqAQG5EjAyaxO0VhGf9OJhOf6NY+6LThbZeg/FAZcx2qKisR8AcwcMAAFBQUIC0zA6FIGBHLhG4KMhUHSMk8oewICfE0YXVyDKQpicvOhghpTgInMR6mhxOJi76Y8SnAIv5wGhpF4y2WBcPSUbJnHz7/ZBHqyquDHtUza/L5596Yf+qptYm9Ysc+Ohcsjn0OT9grvPT4Q7eFQuEnCyeOk1SfwsI4LIpHDEq7zzHHJhgsZHgkDyLhCDSPhtqaWhQVFXFAMTU1Fb1790bXrl3h9/k52EBWivM6AiGdOBfUntC2WKjtIWVNnIBos1YFp1vt2pWvAQsamwMW8alein04B1kXxFqVPTJUHUBQR9HyL7F+3XrUNtRvS8/N+sNVt/x0uiRJbbaJkQsWJ+xWP/Ybn/bKlC47tu5ad/rwwWkFJ3cC8SNop1CwUCKXw+nAzmlLBZIu3ICt27fhyy+/5IxE71N6YeDgQUy/pi/6dCfuBWEN6X4SpdsOV7KQDVsWJov9s3Uh+pvGHmNHGyNqZThgQYVnMteViU0fZ1kQWMREf2OFcU6Vq5DoIyKJyOCQBUT351E9qDhUjo8++oh7k2RlZj3ZrWPnP46+4IKaY5/dxLuCCxaJtyZJMyLuYPbs0/ebZvD3Y8aNgkmsatFJEJJhQbXVtGh/q4oXpcUHsHbtWk5LFhR0Rv9BA+FP8YlepXYQlMORVIjmpFY5vmC3FBFRTJ4fIfArgOIwgLBnkH9vOj1MBFgQWFEYg9TKuZUAuTZsWWjs5kTZntEgqd3tnQKlrBhOrogFWVOg+XzQyOLQDWxYtQbLFi01vbK2rkOnTuefd/XVe5NmIY9yoC5YHOVEuac1PwMrVqzI+GzenE2DB53armOXTrBUqsEwORvCgUhQ9sKk+gtOgxJpqn///uhU0NnuQ8Kcba41iRoIkibeLF5Mx6kLaQEsGEji4ham4Uj8HRksKGZBAOWI/8ZfwwEivqYdLyFBHZ1sKEWCR9MQ0Lzwyip2b9qKLz5fjEM1DXtz2+f/9MobfjSrLT03Lli0pdU8Tvfy3CMPvujVpJvGnFUIqBRf0CEZOryaD+WHyrF4yVKmVPfu3RODhwzm1Kfm8SAUCXLrQfqkt3HBJmnF9UkVXYuENdHIshDdy5qCwxEDnLYbciTLwgGL+CBnPFAIurkADBqvaRr8RUOjorVIOIxUrx81NTX4bNFi7N9/MNS3z6m/nnTRumclqW00Y3bB4jhtsLb0tu/+61/D9+7aumj42FFKRnYmKPho6SY2rd+IHdt3Ij0tHYMGD0ZWfrb4m33zBBTcuKhpg6Jmmio7oBB7NW1eu2YkbjJbBAtLYnfJiVlQ6pTckKMFC650pfgKtVu0FcgZ8LgFo9Am9ULFsqVLseardZH27Tvef+2Pb7u3Lay3CxZtYRUT4B6mPvzg22pAu3D0uDNR31CHL1euRE1VDbp07oL+/QYwRTsiRzgI6hCfmoKE8zNxL5zvneAlF5lSoDEKNUcGCydDIqwBJ2AZC3A2lzql93Ek+ZzpbGpZUHCU8MCkHircZlFId7CFIcswTIMTOFkpGYSJWLr0C6xY+SWyMnL+cuNtP/99AizTMQ3BBYtjmj73xc4MPPvIA6fV1tQvP/XUXr4d27fCNCMYNfpMdCwoQL1OIr/EbXDEaprvK+Jciz/14zIczvcxLQuRlxW5l5iL0qxQDoEFa38Ke8a5FjdV5q5mgtFJrQMcsHDYnk6GJvoeTiaGdTGaEsJi3d8VzYuUQCo8isIxjKWfL0HHvHZPbTpY9vNkbj3ggoW737+VGVgxa1Zg0dqVmxSYnbOzMjDsjCEIpKWQFjgsSodS5oE/ecUjF1+qHv8zfd/aYMHZ06MEC8e6iLpBlLZl98NgDdD4g7MzFumTqgikpCHF42GXZeXSxViy+AszNzf34Wtv/fn/fCsTfhwu4oLFcZj0tviW8958rc/GTZu/yMvLSh8+YhhUTYZFtG9VgU6cCxa5+e4si5g1QAHSxpYFew+2nJ9jWcDuPULxh3jL4puABVkvLEwua8wPyUxLA3VepSrXlctW4IvlK5Cbk/uHa2657c/J+Ay4YJGMq5ZgY96xYIHv/eWfrzZNvfe53zuP3QPNqzKRiTajSRWfLGQnaNvfhWVxRLDg1ouii5kDCmRlOG4IqYILfQ5xOMSs+H+PZFk4YEFAIcuU/jWRmZ7BIEke04KPP8GXX64Ojxs97uozJpw9PcGWscXhuGDR4hS5J7Q0A88/+sh0MxK8dOxZhfAEvEKX02Y9i/5jQjlLyEm0Hlg4rkJj30C2YxtxLkMTsKCYBVkWFLNoChaOZfFNwEK8v2g9oGgKfF4fFEVGsLYeixctwfbN2xvatWt3zg9+9JOk6obmgkVLO8H9+xFnYNq0aYpVX/ubA8W77x85Yqic2z6fSVlUs0E9POggXoPMZac2UNhgwbhB7En7iLc4yAqJtz6c75sGOMnmj/9dcxWonA3h8+KCobYbEq8I7rghsa7solS9uS8BHKJWpfEh3BCZ6OrETSNbKnaLQNiAakn46IP5KD9Usb1dl+7jL7nqql3J8oi5YJEsK5WA43z+8b+eXl5Wvmjo4P6eXn27IWLoXMHJtO+4bAZZFpx2JOp2/O+PM1g46VJ2Oxr1SxVZksNIWbZb0hJYRDsZEHmLgMourvNIKsywzoHRd956G/Uha/Htv/3dGEmiXu+Jf7hgkfhrlJAjXLXq07zFHyycn5WRNmDYyKFQfArL6ykaEZTixHuZgekI3BwZLBzrgcHE7sweb13El58LC0K0OWxsbYipamRhfI1l4ZS9s4qWXRtC7oLTM7UlsOCOaI0yInaA03ZDHOtCBFRlFh4mS4sK4g7s24+P5y8wMrNznrnq5lt/kQzVqi5YJORWTPxBPfXwA88oMG4956zxkAMqwnZPUk6N2iK8oq+p3bPD/nQ9kmXRFCwa/ewUlcUVd30dWDQCjFYAi/gAZ7NgYVtPsRyMAAsGFwr6siqYjM3rirB06TLktmt38dU/vu3tRF91FywSfYUScHzbilZ0eXfmzHUD+/VNO+mkApga9SW1dSzsvqO8oVjRygYLFrc6esuiZbAgBInRvZvGK6I/NwMWnAWhuAgRxewuZrHUqRD9pb/R5qDMRjR9ygzOxjyLw8GCND2E62ETPNlSokxQvGtDbplqWlgw/2McKCnbM+nSK07r2bNndQIudyyulMiDc8eWeDOwdO7c9NVrVi3JzEnrO3j4UFg+ibUq6ZPSOURKsml7gMZErKYp1Hi4NYxKAAAgAElEQVRwcOjaYlOL67A0hn3EtDUbuxzNMThZjoeBy6lHE2rinNK13QOFhXsl7mTG3cxsroVTBkuCvuxKUZm6LpoY8Rjta9L9R0jVKxxhsWAqKiOQoYI5J4iqKgq3JyDtT+JyKKT5AQuh+iDemz0XliG9PWBM+g+GDr0lknirLkbkWhaJujIJOq4XH33kivrqqtcLzxoLf1YqworO/T2aggXbEdEOZYcDxbcCFi1YFtFkaSOwIOtA1IFE4yBsYXhAG5p/z6ChCLUvpyaFAII6nEUMNDQEuaFRSWkJDpWWoq6mBg0NDQg2BBkwVO79SmQsITXIquHsfkjwBwJICQSQnZeL3E756NixE/bt3IulS74IdS7oOun71167MEGX3gWLRF2YRBzXihUrtMXz5qzvWtCxx2kDToXllaBTjQTL6DVNg349WDj31zR96mxgB2iasyzY0mCFrMZuSDz5Ompl8Dmcx4weVFJOQVhWF7fFcxTVy5tZo4bK3C6A2gaoqKuuxsEDB7Frxw4GhmAwiGAwJGIPiiz6rZI6mKraFoMQ1KEvCpbSOEw+R1gaoVBIFKBJQIRUMSI6OuS1R1VFFRrCRnXh+PGD+p955vZEXH/XskjEVUnQMb3098d+01Bf+9CksydA9aoImSHIHgWGYbGmQ7wb0pJl8d+ARSwjIpocU6SkEc8ibt6c3wtAITWtWIsAUZ8iOr+TJeFRNVimzEBQX1uHirIy/qKuZ3XVNexWMHgRu1NT4fF4uEM7uRQk/Rfjawh3ifUuuMO7rRJOSmB2U2hnXKFgEFY4jGBtHcINIbbNSIErLTPrsWt/dvuvEvERcMEiEVclAcf05JNPeqX6ynWdO3fo0X/AaZzwMEiMXyLzmhKCsUdJuBhHtiyc+AT925Jl4Wxqh/kp3AL+PzVBbREsKLTI9Rq2BUAf6XYilwOZVVVV2LtnD/bu3oeqikrohs7qV47VQe4IKZL7Kd7g90KnWAP3QInpfxJ/xImz0DSItqyWEPZxNC+IUk4KYjKBq8FyfBo1OiIlsVCEgam+tgER02oYMXL0yGGFhasT7TFwwSLRViRBx/PeW69ftG3blumjR49QqMcpbwL61OasAe2Q+I5kFKM4XJOiubLz5mpFGp3HoENFabG4B21GenAtS4+K/NJmdQKKDELkalBpPPVKhehKRsBUU12Lg/v3Y++evaioqOB+JDR+QzeZlu3xUY9ULyt5sT6nKrI57E4QcZwtBrFthMKXvYXiaOwKKe7Z4CncKYbHuH9jAVuKkxD/grgXNdU1pLBF2h+v3fKLX1+VaI+CCxaJtiIJOJ41a+alfDJ78bquJxV0HTB4AHQrzBZFzEKINeWJbf5vHyyc92uaDeFP9ShtkkBEcBnoIz4SCoN6k5SWim7rlZVVUZeAXQmPBk3V4PMF2BJgEKAvTsJIbD2ZnJVhnRtmovJP9u/iLR76naiFEU2WjhTg5fug9gbMV+OurlAlibugbd64FcGw/sEdv/vDOYnWJtEFiwTcnIk2pH8999SEstKDH44bdybSslJhyAYMWxpTbEpRJNaovuMYLIv42IcT4IwvQBNymLbAL2liUoqS3AsKKtJ4DBPFxcXcTJkAggKMND5qVhTwp8LjJXGaAAOFEwfh/qjOblBEgJKtCed33K8E7DY4QNHUUhKpXgKaGJ9EnONYFU10PCQFJrtx1JTJgmoBWzdthWlg1q2//f0FLlgk2k5wx9PiDDz/2CN/0yT8aszYEZA9EsISfdqKHqK0eeg7IeEfqyg9FjekObBo6oYQMJDbQZ/gXpWaFtWgeM9eFO/eg7LSQzwidldUFb5AAD6/ny0H6rQuySr0SIQJY1RlGoyEOV0qRIPFPTD4cbtFAiC7sxq5XoQYlkiHii6Ktvtl92sV2NB8Za1jGcVARoasUVd3HR7ifTSEsWX9JuTnt3/k0pt/8psWF+Y7PsG1LL7jCU+2tysqKvJ8PPOtjb37dD+5V+8e0Cndx82EiOzkBAsd6TrR4DhGynI2nxPPiM+YOIWo4m9RIpb9KSx6gojmRJz6jMZGhIYnWQ+h+gaUlpRyV7P9Bw5AJ46DpsHr9TMoBGzrQVEpVSpSnFQERqleVVZZM5P6ldDG1+0S+qglYzNROU3rNGSn/AsHMMVvHAq3E5Ogn7lXimVC0xTW5pS5ETSBiimu5FgaxBJVBFAQ4HokCcW79uDQwdLw6aNGjRgx4ZxVifasuGCRaCuSYONZPHPGOV+uW/PehPPPBtnJqkbRfDL7ybenXAOBA9kVTgyjcXm5AA7BZ3BKz+0263YZN3UPEPmJmJCvwd3Nqd+IKmmCxcnC2dSnQ0Xx3j3YWLQepfsOsHWheDSosoZAeio3/pE9HnYFqJOZRk3dSXnbLiena1HndeJRcODUEoxMaF6xpe3xEmMzGDJAzZwpsMldUFQNgZQUHoej10l8C4O6ukci3DyZyFkBTYbfp3GQ1KPJkM0IVBhQJAIM6pGiwJLJBbFYp1PRLVgRHevXfgWfP2XRTb+888wEewxEfCoRB+WOKXFmYMoD905NzUy7cfRZYxHUG6ISdY3Bwv7UZAtcgIWz8aNgYbss/OnOyCA+sVmtmz/pFUG0InNcFq0PNVnjzmZEkqouL8eOrdtRvGcPMybJElC8Xm4zQKlOZl1GmxURUIinOxrslIjHYNd6SApIsFcUvInu72Fd55Qm/d4fSIE/kApVIz6FlzkV5Lp4PBrad2gHjYFGiNuwy0LuCTVrpoBqJAw9FERlZRnKy8tRVVWOvEyS1zOISSEyK5JQ5iKAJck9v+bBzq3bOX3asWOnSy674eYZifMExEbigkUirkqCjGnBggW+9YsWrOjas/up3U/pAcVLn8o6W9JRsGDXXdRJCJ88BhbObbBlwcFB4YZwIJE2tv1p5WQN6BOeNj5BDwnIhINhlJWUYsumzcyeNMMReD0e+P0+eFLTIPv9nPGg9xfgZNixFOHiiLYBouTdsjUrLIpXmDKxthEhFqbqiV7T5w/A6/UIi4P6MqsEQAQUIkhJej4FHfNF42c7AOrcI7smpu0i0X14vSBPY/78eUj3e+BTqDzdbrfIlpTMAU1K11Iad8+ePZY3EJh5c78hl0mFhaRznHCHCxYJtySJM6BXnvpzTnVFw9YzRg7PTM/L4HZ9TErk9oS2G/I1YBElKtkELepsGAMQOxlpZxAIMDgWoZvwQEXRuiKsXr0aMqUzZQma14O0jAw7SEnugtDSJPfAYVCSK+BUfDpxE1nz0iWZZRokV8GQ4PenIpCWDm8gzc56SFC515AAOodlSUxNx0pipqcioaBDXkxbVI9pijrkMkqtci9VRUFWVjo+WfgJ6qvKkJnqhwKdNcAIuAhAvYaFyooqbNm+HYYk7ezXtWe/wssvr02cJ6DxSFywSNSVSYBxvTvttfF7t2+eP37iBFnyKmQasNnMqT4GCzKpRQCPxWrjmJvxw6cgpTBHyAoQ9RTEYCTTnYrQKP1KWY3Kigps3bgZ5fsPoa6+nglSnoAP/tQAZI/GBDCKQ4gUp8WFXhwtYRk7O35ChWCyxtTpiGGiQbcYcDweIlz54PXQJ75wK0SRF7kkNApB5OKAJNd2iMAr/47vk6IzJtrnZcGjkfXhUM6ZHiZAxaZvUpc1zeNFTlY69h88gEWffMQgAz0EDwU1ibkpa6gpKcP2HbsQscw97QsKJl965XVrE2DZjzgEFywSeXWO89hef3HK1Eio5sZRY0bDkE1BVKIsBW8M0eJHgEVswzjBzEZgIQuyk2A0UX2qxBYEFW1ZhoTq8gps27oVu3ftsrubq0hNS+VgIsc2SRHLTknS+3FpOWdLaJuSlUHBQhVQVIR1oCFETY0UaF4/tJRUyCqVhYv3ZaCjxkJRYCDlKlL6tsFCtbM5dtzF5mbZrpeFrKwMBPz+aIl6/H0yEYvmhFwsy0JOTjZnO2a/8xaDhWpGeP40RcWB/SXYuW0HvUtJfod2511+/c0rj/Nyt/j2Lli0OEUn7glPPnzf1u5dOnbvO6AfwlaEA4FUM0FxAvqUdeRqG5OTDhfbJdl9OohaTXUWRkSHR9FQWVaB1Su/xKFDh+DVPOwqtO/YAZbXE8tgRHuNiE9yyRL6mBTApIwCBUTDloSgbiJiWJA1H7y+FCiah+X+DTqHNCq48xigyQp3RiPuhMLAIYKrhEpM6uLSdWG5MKgwaDjPgIWszAxOyXKbg2byA+yGiOaGyMzOhFdVMX/ee0j1KEhRZRiREMUnsK/4ICTFs7t3tx6Dzrn88vJkeMpcsEiGVToOY1yxYkXGx3PeKRkxrL+nc9cuCJk6cwyIIUnUauGbN25qTMOMJ2M5w2awIPKU7OHXHiotw8YNG1BSUsIC2aTxkJqWBi/1Q6Vmx+SuMOlJAJKgVwvOBVVdMPBARtCQENJ17kuieKiew8cuBm9yRYOqaMJ9YNdCWEAUnGSBG1trg0CEv6L8kJjWhVPXwTwQAg/LRFZmWhQs+O/xdfH2DRPPgs4PpKQiLcWP5UuXQK+rgRluwF4qdS8pRUZm7psdu55817kXXbTzOCzvf/WWLlj8V9PW9l805+1pA7du2PDl6FFDkJWXgzBVeLJ+gxCdbQQWvJmdnSIyH1yE5ahJkZlvAUZtEBuLNvInK20mry8Af1oqUtIzUB8KQqWAIlOfhdg11WVwRSf5+VQYRgVfBhDWTYQMGbrk5cAnEbG4dymnT1VB+SZgo/SrYgMFWxQOEJBAr62YxZkNhYlR8aXmTOmO+xJ5FQNZ6akMFhRvibeoGCht4JAlnbuse/1+ZKWlY/PGjVi74guU7S+GGQ4fap+X/1T3IWf8eejQoQmritXcE+6CRdvf9//VHb76zDPnl5cfmD1+0hj4An4OUHLsgFsRisdGCNPRvyoMZlmSa8CNM0Rw0CAeF5GSFGxatx7btu5kQpTm8yIjK4MDjgZzD4jrINifTGzkGAWxKjUYkgyiNIVMC/VBkqsjy4AUrTywSKTGVrcSWpqUhZDhsStMaXsTJ0KAgB2wZJalAAoGBIViFoLRyVENW9nKobOz+F30fg1kZqQh4KOYhQALh33aKHZB55smvF4VWekZ2Ld3L+bOnWsFG+rn9uzS5Y7Jl1ySkOI2LT0oLli0NEMn6N9ffPSRKxuCtf+eeP4EFnhxiqzirW7mV3BGgja5Ct2IQKZPcruojJoL7d+9H5vXb0ZdbR1bDqnp6fCl+CFrZCVQ7YXIZLCTwBkNKt6iLwVhS0aDDgR1i1OehCSq6mFAEcAiZPAEzVooU5H1wAxL+plqQVh0hs6LtySEFcFBTztOQRWfzvcCeAQFnaMX9r90v+mpARa/aSoQHP+YMKsVJryqhNzMLC5mmztv/taCDvkDJ02aVJesj5QLFsm6cq087qf//OebJEV/ceJ549lkp3Sg41rEvzUZElSuTpteIwshpMOreNFQ34Cv1m3A3r3F8PgDTD7KyklnngZdi/uB0maWVZgEGpxeFSzLCCTUR3TUh01EqPGXpEFWvcJaoXiDzdbkDU/uB723bTk4loagc5PFYEvdUCCTiso0DR6vh69BlHJNE26LU7Uq4i6xbRHjiohMUMAnSFvCeDjcFWFwscFClSzk52Qxl+Ktd2Z9ectN1w1u5WVr1cu7YNGq05u8F//7/ff/1BdQnx571iguynL4DfGbJxrcozJrshDCBlK1ALZv2oGN6zchRGXfioL8Lh3ZRZHJL6GtxI2IhetBACGBWJsKImEdoYiJKp1qMsjtISk7D3cLo/NpgztUa7YclFgwksCChGREDYrQ1yTLweNR4fVozK8gi0BoVsQCs5zooJoTRXAnHKCIyfLFtogsmfDFEbW+DizIRaOcTbvcXNTW1GLGzFkrbrz2qtOT94lwa0OSee1adexP3H/vb9LT/Q+NGj+SP0UJLBoJvdgCvcy5sAw2+xtqG7B+zXqUHCjjT21yOVKzMxA2Q5BUyjoI1wMKgQ8FLok8pSCsW2gIRRCOUEhThiEJyjfHClglS2ZOBtGtOeUpE0hQubmIRVAhGgEF92onyX1NZbUrsmY0D7kXTpDTjl8wKNipUTsvqthZlsNiD3G/oHv1Mx3cltazu8Qf5pKwxocJ2SIx3jzU1NThP2/OWHLLTdeNbNVFa+WLu5ZFK09wsl7+7w/c96eUVN+9oyeM4IwEcxsoS0EWAVGyNaoK1eH3+oCQgZLiA1i9di1CIQO+tFRkZmfB4/PANHVYsijVtiwqN1dgElhICkKmhKr6IBp0giJyQ+hTnys9otMmCFQEAgIkNI5LOEFLwb5kJW6ZupV7WNSGuBzCtQAspnGTpeG8RnBPudI1LtvhaIY2dUOcn4XgrsS8CYqV2EKgzS4vx3CIH2ISWOSiuroWM2fP/fT6q68Ym6zPA89DMg/eHXvrzcCT99//x7QM332jxo+I6l86itWkPEXxCSq2InN//aqvsG/PfhKbRXpuNvzpaVR3LnKJlg6Vvmf5iwBtUzToJmqCIY5LEGhQBSkUjV0SbljEn9giuEjxAcpWUOCUgIIuSfoUFOhk8RoS1PV4kZqaAi8J7ZIFYqtq0+ucehaHxu1kQojJ2RQsnNlsmhJ1AIPAit7DORrFM+KWgsCCrCDJ0pGfnc3amtNnzPjwlptunNh6K9b6V3bBovXnOCnf4Yn77vtTeqb/3lETRkQFa0VFiNCfoM0frA9i7Zq1KC8t582bk5cLze9nbUna3FRq7hxUvdmge1DbEEFdMAQuq1Q0tjIc2jhL6xIQcRpVxBXIYqBNSptdxCkcNiapbvuRmpLCVaNOJoStDttiUFkeL94FIdam07KwsUam87l5GHfCzoqIYCr1FIlZPUcCC9GThIKrFvKyMlF2qBxz3//g3zdce9XVSfkw2IN2wSKZV68Vx/7EA/f9T2qq9udRZ42CRJRpoQ3FGQBNUlBXVYcVy5bxp6YnJRXtOnUAbU4mQ1FWg3gSRMrSfAwM1fVBVDRYHLikoCdZBRFdSOMTZ0F8egt+hmJRoFL8znExOCVLZeGmyaSoDGJ8ah6hTEWvoZiI7Vo46VTRZtXW5rTdGed3okjMViZ3yuabZEIcBSyn5wfL9xNB7AhZEGc5iAtCU+HzKMhJT0dx8T4s/mLF/T+45II/teKStfqlXbBo9SlOzjd48v777/CnKE+MmjiK05OCCSEqRql71pcrVqG+th5ZmZlIb5/H/TTIQFcoxcpVoBpMzYugJaG0pg61YRNhcl3sOgzROkAUbCpRFU/bErFjF47LwVYDd/3SkJGezuI09BrSraTshqNn4fAj6LqUCXFSp87vHYamKK5v3LqA2ho47kb8v/Q9gYXTjIgAJioBGMfFiF9l1v6ULAS8XmSmp2Lr1m3Yu3ffZWcVjnkzOZ8GMWoXLJJ59Vpx7M888MCPJA0vjDtnjAALYk5aEiorKrFs2XLopoWMzCzk5OdxrIK4GKoVgcx2hIKw4kc9NJRUNaAhQgFMGYYQAhehDPtfuoWYYW8/lLYbQS6FKPySOC6Rnp7O6U+yIDgjQl92lSgHNB2Xgw0XinWIIKZjaUSZp3awM376GnErbEuDi2R5sAIsaAxfR8aKXk/0KkAaAZvPg7Wrv4r4Val7v3799rTikrX6pV2waPUpTs43eO7hh6/VI8FXxkwajfTUNATrQzDCEXz22WfcGLhj5y5Iz8qCrGkIRyJsJXgVUtQ2ocsKgvCguKIO9REiVdFGFlyN5o54sIjftNRWkDZqZnoG0lJSozwKZlraQriqxnxRdkfIxWDAsF0Wcp5iLknj7EdzsQlnbLzVyZ0Swv5C5UtROQN0NGAhcR9UhTNCFN754vPPDxSOHt0hOZ+E2KhdsEj2FWyl8b/yxBMXVNdUvjP+nLG8SSLBCBYuXMgZw3YdOyA1LYNdCgIKEqalVCG1/qOirnoT2F9Zh9qIBEvWBERQXIKLwRofIhZyuEXhfJpnZWQgNZAi+pI6nAhFYWYmZTSaWhaUYiWwIDCg2IoIcNpU77h/j2RV2L4Ig4WIz4ru5wRcBDxHAxYURCXQzM3L4Xt/f86cJRdNnpzUHAvXDWmljdYWLjvrtddG7Ni+dXHhWaM4oPfFki+g6wZy8vORmZXJQjPs+TN/QpCyOA0qKzhYVYdDtUFYqk90K7fZEzEN8JgP3Ago7OpVoSGhIDsrSwjNmKadFXEIViLjwfUgh7khIhNDAEEuTDQ9ygViMa5F/KaPtzK4JiTOsqB7oywIAeYRDKPDllvEV0hWLwNVNbWY9e7M5266+upbk/25cC2LZF/BVhr/Vx9+2G7+os8OjBgxGNu2bUVFZSXadeyIrOxsLuji0nE7O+JVZUSIsOXxoaxOx77KOkRYGJdIn0JkxjIirGgdfzjuh7NZnY1N52dmZiJAhC+KgBA7k68jxGmiRC36uSlYMAXcLhSLAwe6TnwJ+jcBC8qCkJQegdbRHFS8lpLiZ0nALZu3YNXy5TffeM01Lx7NaxP5HBcsEnl1juPY7r77bjlDwsHMdG9uTV0t8vLboX2njtBpw1Dqk6nYdtpSMvj3picVW/eXodaQuKxcKG5SdoRsEGruI8z4pq4Hp0Spl4eiMCs0Kz0NaWlpUaBgSrktUONUhoogp6gPoQI3kUIVLEsHQCjAGQ8QjjvytS4I29uicbET4GQeB6dtm4+5iJeI1gCckrVIUSud2aUffPxRMNPr6zV27NikDm66bshx3IzJ8NZTn3zsi5rykmE5ubnocnJX5k7QJhI1G7Y+BMvRmSxzVxkGdpRUI0xp06gVQWDhCNo2iVc4hVu2hD4BCWU7cjIzovEJSo1S2bqTvo3qVzhl6HbpeXMBTgcsHIvlaMCiqRtCYESWBadMjwAW8UDBlhCA3JwsBMMhzJ03b84PL7xwcjKsd0tjdC2LlmboBP77Gy+98MKh4t0/6n1KH6g+P1OnWS3L0augDcs1HQazNg9Wh1Fc0YAIMTNZACNmtjMFukl4kzcmKXzHpTJzcnJYATvKwiQehS0K7KRBHUo313s4mQ87deoEONkCcVoMOsDmiN7ErWmzjE07ZsEFalwAJ2jmzTE243/ntDlM9fuRlurH7r17jcXLl5x7zcWXz28Lj5ELFm1hFVvpHt569eU/Hdy7597effvA4/ezune8SC/HEYh/QRoVsoLSOh3bD5TDUDx2yz9xNtWDOBoPTj4kynmIa6hMnb+ysrKY2BUVq3GUuKM8CiF4E8/sZBA5AljQuY6b0NSyaBrYdKbRCXCS4haBBW8Sdp+a3y4Ow5PcELKESHqPIjpz582ragiFTrv6kkv2ttISfaeXdcHiO53u5Hqzt156qdu+/bvXderY0U90bmqeI6mKaDLMn9bCr2cJOtWDCDzYsGsf6iIWwnaXcd6oRN+2aNNR1apTICYePdrkzqdzSkoKUlNTWYOT2ZcsjiNcHgEGdpyCtCpYAMeuSLUtBuZeqLFUKaUwWRzHbkbM0npxeqGiH4gQBBbule2ZEzBIomiM3ofbKtItc+ancdyC4iWGbjC4OVT09BQ/ivfvw8cLFrxw09VX/zi5Vv3Io3XBoq2sZCvcx4IFC9SizxfOlhV5UqdOnZBHjXKoFylztIkBJaTuWB+XAoDw4EBpNbYdKEXEF0DEqf6kRIlhsT4nb05bicpxL5xPfgKLNOJUsL6lsCBEf6JYfQeBBqVERXFZLMMhXBkS1hGvcQrKFFL7JoeEYxxiktgSiLNoaEwcY7F1h4kjQQ2LPapQI3eyNtwimcFOZIIYXKhhEBXDUVtH00S7/ByO7Xy28LMyKRLqPnHixKpWWJrjckkXLI7LtCfPm857552CLRvXvWBa1qTs7Czk5eUiKzuLN6tJFgBtFFLAogIrQ4FuevDVtl2osSSEuLBMhmICKpeo2zTvOEUq2vxkvhMwkFUR8HmFbiZZEixuEyNUORkR2pwcR7BjHUKrwq5MdSpNGWDoSwAFtwCwSV1c68HIIB7/eK4Hi9bIMvc8FVZR82vlQAj9mTDTMg3WuiBGaW1tPT77dOGL11zxg5uTZ6VbHqkLFi3P0Ql/RlFRkeez+e/9qa6m7mavV8v3a5rULj8f2RkZLDRjalRdSsVeKgxTRUlNEFuKD6JBpY7odn2GKSySppwKlraNBwsvsUGpRaIQ5BVgIejiwnogoFBYT8MJjIreH7b1wSI5dktESqPabga3I7RNC8eyEOlfAQiiGE24GeT+UMf0aJd0EbQQHUwc5WKHuCXL0CM6j8WMRODRFEyd+jJKSg7e+ffH/va3tvTwuGDRllazle/lhccfb6fI8sX1DbW36qHQKZqsqOTTGwq1NrTg1/wA1Z5qATRQK0HNiwgzO+kxI9m7mHx+NJ1J29SOA3DMwu8DaV06mQ+yHqhEXlgVogMZSepxpsJxT9jSENYDWSgqK4zbMRU7TuHQvtm64ZiEsHqEZUESeMJ1oYJXCrQ6h5P2jU1t4y1Df6f3JF4I9YH96MMP8MEH8+laHz7z98eTWuym6ePkgkUrb7C2evnZb73V7eDuHb0rqyu7eL2eLpIidfEqvlzDkr26KRuB/HyjxrDGBiXZZ1BNBbkDhh5NicaDhcNT8FPKMS2V2wsRGBAoRFmdzOIUrocAhFhwM6bkbQvkcDhF0Ls58MgtVoVLImwIQbzi1gN2hpdqW8iyIFq3iEGIIKtEFbV2L1cCHMMOdjpWCL08MzMDXo+KzVu24a+PPIIJEyZgyeLFtWNHjxx0+eWXb20rz4ALFm1lJRPwPqb8682fVUfCTxmKxmXsKrsFNkHLjh84gUaHkJWRkREVwaGNSoQoFuO1SVhODIP0LDQ780EQQJL+LL5jtzukjCnFJSxK7dq6mQ7Y0IYXgQrmhnKWgzI9BFZs5fBYRcqVdTyo3QG1QuOiFTsDZJKuqMyanykBH3Q9goceFl7HqFGjsHbNauzeufOfjz/2t+slrnNP/sMFi+Rfw9Bv5csAACAASURBVIS9g7lbtnh3LVvzn8pg5AKZVLEt8WktPtgdBqhwQ5yKTgILKsIit4J4DhptaFMXP2sKvKTVSWyPSAihqhrUVtcgGAwiFG5AOBSEaZiiW5gwHjjNK1wOYmJ62MUIBFLg9wdYHyM3Jx+ZOVkwAh4olP7lcnsnMGpTvC3R/IgEcigjwmQvCQgEfAj4qH7FwhvTpmPFilX4/ve/z8BSXV2Fd96eUXbG0CED77jjDpdnkbBPqTuwhJmBZ/49OysUqV5oQO5H7M/4HqL8yc3CvyIbQqBBAdP0lICIR1gmfKRlCRN6KIRgXTXqaqpRXVMJoyHIGRZN1Thz4Q/4WaafgIYAgchUXHNC+hqGgbCuw6C+JOEwGurqEQ7rCIfD7GLImgdpObnI69gB+e3aIzM7Gx5/ClPYieFN0ON0S6P+JDTOgN+H9FSqiLWwfv16PPbY45hw9kTk5bXjeyRm6ccffmhYpnHNgw888HrCLMgxDMS1LI5h8tyXHt0MfLx8ee/VazYtMr3eXKf3iGNZ0G4koOAOZXaMgBiQfmoIZBkIVVeisvQg6msqoDc0ICXFh3Z5Ocjv2AF5VAWblckAQZ/8FJwgcCA3wzB0mEYEpqVzQZeQ75fY8vB5fNAjBmrr6riTe3lJGSr2laGO2hKEw0jNyETn7t3QvU9fpGVlsfo4gQYBG3SDpf0Cfg3UJamsrBQPPfgQevTshR69ewlNUaKfWQaqKsqx+LNPl48eOWrE5ZdfLro9J/HhgkUSL14yDf3fM+ZcsK+q8h3Z42XyEsUhmKtAlajc45R7pIOI4tmwYEQaUHGoFPX1VcjOTEfXLgUoKOjMFgRrcmokCixEhB23hnyPKMPSEu4I/UfuCP2e/0ZM0rg6D8EClSmmCj2so6K8Ctu2bsfOXbugef3o1KULhpwxnFswUlaGpATp/ekgcJny7LMoOXAQ5513Lr+fU7rPrpUs4803pxndu3eb/Jtf/er9ZFqv5sbqgkWyr2ASjf/lt+dcX1FV/ZRH01JI+ZvYn9THlOMLlgGPKkGqr4FUcRDhUAMyM9PR99TeyMvPg+ZVYfLmF/oWzsExELvClQvTHDq2ZcQAwj45nqrdSM9CdCHiojiPrHG9SzgYxldri7Bx8xYuyR96xhkYOGQoNK8PEQuorqvD9DffwupVqzBxwlncLZ2K2MLcHFoQusjSWbVqFXZs2zJ1yrPP/CiJlqrZobpgkewrmGTjf3Pu/JuLS0ufkTweNUSxAFllhqef6kuCdagt3Q+vFcKggQPQo1cPDlwK18WErFHHslhD4mhh2DGCBROqiFLGcn0qM0LIZklJSUNtbS1mzpqDsvJyDBw4GOPGT0RJRQU++XQRPlzwMQb2648B/frBoIZJpBimEqgJDhe5QhQwnT3z7eIpzz3bRXL6GyTZmkWBOUnH7Q47iWfgtVlzLywuLXlFCqSmy5IGzTTgj4RRs38PUjUJw0YOQXZONrsQdNAnNnVep4NrP5y2g06fj28BLMg6iQrlUDMh0twkK4Po6IaFBQsWYNu2nRgydDiq6+uwbMUqhA0T48cV2sVwpug2zwI4dud2Kp2RZSz8+CMzPS3zf+688+cPJ/Gyua0Aknnxknnsc5cu7bt56+5/WhaGpJJCeHkJpJoyFI4+Ayl5WRRaYHq4U8/BAGFzM4iG7VScfhtuCL+HRbUoChTN7tjOWRUPjEgEMtXmWxbmzH4P+/Yfwsk9euG9D+bjsh9cIaT+JArQmjy+MBHP7FoV1iU1DOzfuwfz53+4/cofXj7ovPPOq07WdXPdkGRdubYxbuml1956JFJf++tg9SG0T/djzKjTEVRFCTxbEjbrMlr01cSqOFawcOIcqqxx+T3FLqg4juIUVKJuUdPmiMVd2Xds24XZc+Zh246dGDZyNLp2627XlYixkvfBZfwssUd94sX3RjiEN/7zHz0vJ3/0X//6ly+SdelcsEjWlUuScf/2t7/N2LJly9zc3NzHn3/++elNh21ZlvLGG2+eUbJn+8xuXfJzBw3siwhXf/FW409rVqFoROaiq8R1FDsGN8QBC3I5yLJwwIIAQ5FVVhC3DHDPlJrqevztb0+gQ+fOGD5qNHSK0RLH0+ZnUvqWwIJjtxxnobSL6BG9YcMG7Nq985WHH3zw+iRZusOG6YJFsq5ckoz79ttvPz8cDr/T0NCw6Yorrhh5JDP8sQfvW9jtpI5jBg/uD53jizZY2F3FBFiIqlXBnhZEqW/LsoiCBYETAQX3NfWAOsYTP4O4Gp8v/ByzZr+P8y+4AKrXB1lRmUwqmhEJrQ5mehKAcL7WFL1hZYmFiN98c1r5JRdffNo555yzP0mWr9EwXbBIxlVLkjGTQviGDRu2jBo1qtumTZtQXV3//KuvvnxLc8N/7MH73+3cPud7ZwwbAoO6jPFmE3UbUcuCGyfbLQW/ZbCQFdFEiBR1ZMqIENVc88KiRs4SsG/fPjz26N8xadI5SM/JZdZnKBSCRsVuRCizGxKxZWFzPxwdUcnUGdg+mPceUdN/+/jjjydloNMFiyTZeMk4zBtvvPESXdffPH3YGTB0Hcu/WBHs0rnrWX955L7Pm97Po/ffO6tn186Th54+CEGJ5Pds7UzavHYtBtn7Ig4gYhpE5vq2LAvKsrCqlgMW5IJoXhYeJkvjr397DD5fAGcMHyn6tlrUEd4QLQgothIFC7Is7LE7NTB2v5H9+4vxyScLVk598cWhybieLlgk46olyZivvva6D3v36jMhKzeXVbyryiuwafOGZaefPmTiHXfc0Sgr8PQD97zbuVO77w0YNhgmieSSRRF1RRpL8TWKX9DG5PiAOIdYlCJWQIxNImbFHvHmSFnxMQuW8SPdTk2DJKmQyNpQPZgzZx5WrFiJCWedze5HSwdTz2P6WzHGqAzMmT2r4axJEwd/b9KkjS1dJ9H+7oJFoq1IGxnP1KlTRy/45LOPx4wdq9U1NEBVNGiShOUrl6M+FPzj66++8kD8rU75832v5+VnXTH4zNNZDzMKFhSjcPgUcdWqDjhQM4JvAyw0DnASocqCx+vj8SqaD1u27cDDjzyKyeddgE4FBQjrkRZXiKpTGSzIKrHBihW4NAVr166lDm/vPPX4oxe1eKEEO8EFiwRbkLYwnLlz53pfePHlWf0H9J+YlZ3Dn9REbJJNC6FIA5avWrH/6iuuGD158uTtzv1OeeD+Kdm5aT8eNn4kKOkYLTT7rsBCoQbOEjSvl7MZiuahmjH8/cnnkJWdhwEDB9uq5i2vkLAshGp49ODEiIVgQz3++c9XGsZOGN/vjltu2dby1RLnDBcsEmct2sxIbr/99r6Hyiq+GD5iZCr5+6KAi0rNaRPK2LJjK4r37v1k5LAzzrnjjjtCdONTHrjvuezcjFvOmDCSU5LfNVhQrEJVPByfoHStz5+GN6a9haKijfj+hZdxU2gnI9PSQsU7IfHnkrdEIjmffLwAVZXlVz377LOvtXStRPq7CxaJtBptZCw33Pijlzp37nxDfvv2XCch0oikkkUpxAhM2cSqlSvMrLT0S5988sm36bafvu+e59u1y7n59MIRMKIpUrtN4nfghlC8QlMpoGlxsdjuvfvx3JQXUThhEtIyslg4h7QrbLrHN14pqrEVrhNQWVmFjz76YMnTTz098htf6Di+wAWL4zj5bfGt77333gHrijYsGjF6VKqQ4RdNhIi+RII2FIuIWBHUVldh05r1O0ecWVh466037Hz6vnsezcxO++WYcwq5I/t3bVk43dk1jx+VVTV47PEnkZqehU4FXbnYzTAtok1w2Tn1UCFFL6JyC4Gdxqp5jlo5re/evbtRXV1tczFiLRBXrVpV26d3z7G/+c1vViXLc+CCRbKsVJKM89LLL32k60nd7+za7WSOARBYkFIVy/mbpFpBSuCAR1OxcdVaVNZWP//qq6/cMuUvDzwcSPHcNfa8CVw09p2DhUbtBDTOnpQeqsCcue8jHOHqFAYEgy0kDRs2bMTkyZPRnqwmOyXqZGeaLhHpXvzntdd0TVNe8gd823XTJJaX37IkVVO8VZ06tZvxy1/+ckOSLK1bSJYsC5UM41y8eLH/6Wee2TJ06LBOVE4uXBBH3g5QQdWjBiRVhh4OQQ2bWLLii7qrr79qws5lqy5Lzwz8etzksxDRhQ6m4FB8N9kQonWQG0KELIvIYIoGny+FmZcRw+BeIpVVdfjT/96LSy65hKX/HZBoallwqwESCzYNzHjrza+u+MFlgwsLC/VkWMOvG6NrWST7CibI+C3Lkm659dZHUlNTft2r1ynQTVKRI+l8x0SnJsqiI5lBfUFgIQAVxSX7sXHzhgOFAwfu93nkQWPPnyAqOL9jsKDuZxTgZHeJytMVjwAOe349Xg/Wrt2Aqa+8hksvvVRYG6bBDY+aAwvSxti1Yzs2bNz49CMP/eW2BFmmYxqGCxbHNH3ui50ZeOihhzp+vmTx2t69e+dQtQRtFhK+9aeksrkuhHm5QygM2cKBA/uBEOljSti1Z5fVPiUgDTi1NwrPG4+ITY9uXDwWI161BilL6GQo8Hi8DHLEs6DaD7IQIrrOcnpTp76CsuoGnH766WySc4PoZg6OY5g6Plu4UK+sKD/7ySefXNAWnhQXLNrCKibAPVB1qSWpV0mWnq4oinLo0KHLU1PT+nfr0ZP9fd5AtMUiOsJmBJ8uWWT26FTwtFdR90mKEvIawYs6dcg989wLzkPICDdhcNq07lYkZQm6N7VOJBEc0ZRZ1ih4KWIZBID/+3/3YfTYQmRkZkYl+w6PVwjRYF0P4/XXX6/u3qdrv3t+d8/uBFiiYx6CCxbHPIXuBZqbgRdeeOG8ZctXvNt/wECFtDZZMBcSFApyyhY+W7rYyPCkjH7xxWeX0uufefDPv09J0R4onDQeOtGyGtG9v1uwIK6FsDSo76kXoaCOPXv2YcoLL+PSH1zR4oLT63bs2IZPP/30g1/cdvvkoUOHtkz7bPGqx/8EFyyO/xq02RFcc+11JSNGjMoLG4aQ+6c+HxKlTnVs3rHV0msabp4y5ZmpDlh4PdIDZ0+ehAj0hAALkvOjuAUkDS9N/SdCIQNDhw/noCfdD6VOnX4n8YtIwlsLFy6w8rKyL73jjjtmtJUFdsGiraxkAt7HddffsKR//wHDqZxb9AYBWxbUcb2suhL7tu34ZMqUZwtp6P967umf1tdUPH3OBecmjGVBAjZUum6aMv7vf+/DiJFnIic/3+5YJiTzhOyfxboXTlA21FCP2XPe3fijG27s31asClojFywScJO1lSFdeeXVjxacdNIvC07qKnqFUhqV2gsqQEQyseLTz6svvfTiPpdccsn+V5998tZQfe0zZ50/kd2U4+qGUNd20uNk6reGZctWYN68BTj3vMmcRnVaETgVq7Reji4oZXvXrFqFdUVrHvzHS//4n7ayli5YtKWVTMB7ufW2265sqA/+e/DQ03l0ZFmQvCaBhaEAXy1biQ45+bfd/9D9T//zmad+Fmqoeuo8CnCakeMKFpQFIbCgL0MH7rn3z+h32kD06NnHTgnHJtthazoELbI0Xnv1n5ExZ44acsMNN3yVgMvyXw/JtSz+66lzX9jSDEyd+nrH2e+9vWFc4fh0riWzAK+iIEwtBT0KSncXY0vRhnffmDHtghn/mPqz0pJ9T5174XnH1Q2hYCyJ4BDXgrgX64o24sUXXsYll/6QS9ebZj+cps4UxyDiFimCbdqw/qUnH3/0ppbmJ9n+7oJFsq1Yko335p/8bHrHTp0uzc7O5vZ/8W6IHNKxevmKg9fddH2P2n17L9i7Z/u/CCyOnxuiASypR6QslTMiTz3zLPwp6Rg0kNS+TGqddtgKOIBRX1+PuXPmVKcFvEMfeeSRLUm2VC0O1wWLFqfIPeFYZuAXd901uLqqdvGgQYO8BBbEsyA3RJct+EwJmzdsQF5+/sODenVZum3rlhkXXHYBZ0uOT8wiBhZkWaxctQrT3pyBH151DfSIzEFMqvdoyth0rA0StikqKnr1peefvc7uDHAsU5dwr3XBIuGWpG0NiMham7ZsWT5y5OievkAAFnXsIoIWZRpMC3XVVVi6eFHlj6+9+trtW9a/e+HF30eY6OAslScK0bhxMRGx4xS+bfksYm60oJTlzKfdB9VRrrJl+rn2RBLNjIjBSX1KKQMCWcNDDz2Mbt17onfvvkzKooNo7E6AU9SAWNyZnepZ3n333V2jhg8bdd111xW3rVUUd+OCRVtc1QS7p2uvvfaB7Ozs3/fo3YuFeLkwi5SpqNDMMrByySJ0bJe7vEv7/NMnn38OwgqRshwiVkzdm9WyhdA+dyyz+OeWwMKRomkCFnHehCRboj8IqAuZD5aqYfbs97Fx01aML5zILonoYSKUvgkkKKBJ2EUaHbSJ3n//fSscCt3xxBOPPZVg0/+tDccFi29tKt0LHWkG/vWvf6XPmzdv0/CRI9pHDBMKiczYBWaSZSJYU4Wi1SvRr29vXHbZxTAU6kRO1oSwKNiqsFsXkpa2qEY9WrA4gmAvtw6LidlQQRiVoJP+567de1l387LLf4j8vA4cuCSlLHpP6mcazYBEwmxlbN++HV8s++KToYMHnX3LLbe0CbZmc2vpgoW7x7+TGbjqqqse7tCx810nd+vOtSKkccE8BlKmkoGv1qyET1Nwx+0/gSmF7f4gokRduB8COJj4RNaE3T+kZcvicLCIjzlEi9JA6VINobAhhG/SslBYeBYzOB3GprAsqDWhydaFV1NRdugQ5syZs793r1MLf/vbX2z6TibzOL2JCxbHaeJPtLe9++67+65fv3HF8BEj/YrHK+IWpH4tkQKVgYbaaqxdsxJ33PYTtMvPcDqHRtmStn0h9C1I/dvuH9ISWEjcJIicFyrw4m6kjQKUwkohl4eqTRX845+vYsvW7WxVeLwBIeLL/VaBcCQM1eOBZFKLAeHHvP/++yFY1q1//evDL7f1NXXBoq2vcILcH+ld/OpXv7rXtKQ/9urdBzpvNvH4KVQ0ZpnYuXMbSg/uw29+/TMEUvwwDB0eJkbpXPIe7fZFXAg7ftEyWNBGF00FRbyBdDbEYRgmNI8Hum5C86Zj1ruz8dGCBRgzdjxOObU/DFIkp8bGpskxDRETNWHaVtHChQtReqjkkWeeeup3ksT6/236cMGiTS9vYt3c7bffnn7gQMmKQYMH90zNyOBScBbHIbEb2tKmgS9XLUe/03rg4osuhBGh9oASS/ARcBBYcKcyypDY4rdHCxY0E9y4GAIsSIuCXktv7/X68eFHn+PdWbPQ97R+OHPMOA6jOnIVLHSj6wwcBGz08+rVq80N64tm9et32k233XZbWWLNdOuMxgWL1plX96pHmIE777zz6rKy8pcGDR6iWVS6brcm5DoLkz61w1i+bDEmjB+HsycUIhSqg99LfUcinG4lF4Q3uh3LODqwsKGCGhVLwg2h9Gg4rCMlkI73PpiP995bgJycHHz/wougekQAllwlsiLo4K7opNhrWti2bRuWfbFsVUZG6ujHHnus4URZbBcsTpSVTpD7tCxLvummm55PTU+7qVefvly2TkVm1GCYwII+tcsqSrF1yyZMPvdsDB82EIYehkbZEYpvsHVByVO7EVELqVPZUGAx61LELEgwmKwG1geFhlmz5mLR0qXIzMjDBRdeBI/Pj3Akwl3UyU0hEpbYJBYre2/fuhXLln2xp9vJXUf/7ne/axOiNkf7aLhgcbQz5Z73rc3A/fff3+mroqIFPXv06tm+fUc7NRmnZ6tIKNlfjB3bN2PSWeMwevQIKLzhTU6KcIDTbuBB34vdLMCjaa9TyRAg47geDBWyivLyKsye8z7WrFmHjKwcTDz7XOTk5EM3TE6PUraGDlWREQ6H4fGo2LxxA1av+hId23f46z333XPXtzYhSXIhFyySZKHa2jCnTZvW5T//+c8XQ4YMaZ+ZlYMQZRq8Xm5zSNkGCmhW11Ri9aoVGDigHy6+6Hvw+70wjAgo1khuAcU4BJvSYXsKC4AOLolnAKHycQEmZFEQ2mzcsAWv/Wc66usbkJaWgYsuuQReb4CZoHQuMUYdHghphFJQdM2a1di8/iv069kTqT7/32684xd3trU1ael+XLBoaYbcv7fWDEj33HPP5E2bNv37tH4D0tIzM7gTGZn+KlkLADQCjOpKbN++FYYRwuTzzsHgIQMYKMg1oTCC4F0QEDidz5gWylqalMWgTc8iNrKKTZu34b335qN43340NITRs2dvjBk7Dj6/DwZ3XRfBS4d0RZ3fw+EQli79nIHrpz++GauXfI5gWc3fr7vzzjtaa2IS9bouWCTqypwg47rrrruu37Vrz99P698vNSsnW2RIDFEHQsFF0fHLQPGeXdhbvAv5+TkYNXIEevTohsyMdGgaVYgKt4RqNJj/wNaEhVAohPq6WmzcuAkrv1yDHdt3czaF6NsDBw7GgAGDmClK9ScmxUOY9yFcGVIir66swOIlnyMl4MWtt96K3KwMTHvlH5BD1vNX/fznt5wgSxS9TRcsTrQVT8D7nT59+oTXX3/tjf4DBuTm5rZDhOT3bOvCUaMitqSuh7D/wD6sX1/EUvsd2rVD79590LlzJ6Snp3PsIxKJoKqqCjt27MCWLVtQVnYI/kAAmVlZKC+rRlpaOiaefQ7atWuPYDAY1dKktCy9nqXyJAvrvlqDNWu+xOjRo3DVlT+EpikwImG899bbqD5YPvPaX/36wtaeyrvvvtvzf//3fxGJmGsJcLhgkQCL4A4B+MMf/jBs947t87PzctNP6tYbmuYRrQ91E6qqcENlrg9hC8BCKFiHuupq1NTUIBgMMUg4Xc7p/NTUNAQCKagP1qGkpASGbmHYsDPQs2cvaJrXZmCKPcjK4zZ/Yu/uXVi5YhmTwn54xWU46aQuLOufSbwQ08Dcd95FWXHJrOt/def3W2vdqLPbzJmzbj1w4MD1486a+Osbrrlyfmu91ze5rgsW32S23HNbdQb+cvf/Ltm7v3h4TUjHyd17ICc7Lxq85HJwp4U5FYDRX+J+R8DipEfJYigrK8P+/fu5a1ivPr3Rr98AbjlohHVbWNcOhkpUYm7gYMlBrC8qQkVlOcacORoTJoyDx0OVsUQaM5CamgLJtPDBrDko2blv1vV33tUqYHH/gw+O3Le7+N6IHik0TVMeOGDAz26//WfPtOrEH+XFXbA4yolyT2v9GXjq4Qe/7D+o38BdBw7i7ZkzkZWRja4nd0eHDp3YeqB4BlkAVNjllIlTvMLv97OFcfDg/7f3JWBRle37z+zMwrDvsskqIAjihpqCYILaYn22mtXXp2auuWSKhnuaSypWlmWllWllpbkr4b7gBsimLCrIvs8w+8z//7xnDlLZT9BBBzzTxSXpWd73ec+553mf5b7LoaSkBGQyGSAzV//+/cHHx5ucp1BQWw584ekCK/TuS0pukbiETNZIjn/uuVEkZoH1FfQH70W0TQ162P/Lb+hZ7Hl9xsyRprTI3r17BZeupC9Pv5I+1dXVlR0TEwv79u0DXz+fme9Om7LalPe632sxYHG/lmPOM7kFNq5YctIvwD/KLyQA6hoa4OSJs3A5PQPUKg24urmDja0daSRTqbUgl8lJ6pPahijBwkIA9vYO4OnpCc4uzmAllZJAphbJf5vFmQ2gVamgvOw2FBUVQllZCUgkQujduxcEBQeBg60txdLNZQOH6J1iVoYq+8ZtDUuvh327dkH1rbK9b8yaPdxUBliwcOHIkuJbyw16VlDPnj1Z/v4BREZx165dILUUr1i0KGmOqe71INdhwOJBrMeca1ILfLZy2bGAQN+BXYO6AnaL8PgWUF1dTwqnLl/JgIrKStLchYVTSJ5rbWUHXbp0ARcXF3ByciQvGHoF+MIj/wTGOdQ6DfEaqqqqSLCzpqoSLPh88PL2gLCwEPD18SKJV+qHBSiAjJEMLo9nFEZGVfU7YHH0jz1w61pRylvvzYl50MmvX7++S3FJ8YKKysoxbq5uFr169yUgh3EaBKq9e/ciaccnq1Yte+dB72WK8xmwMIUVmWuYxAKfrlj6p5+f1yD/UD/S9KUjdQ980OkBLAQikCuUkJ9fCFlZWeRPmbyJZC9InwgqnmPPBxZrYQ+HUcuDxWGBVGoJ3t7e4OvjA4GBAWAploBaoyCxCMx8YOAU/8RsCJaSc/h8IvdOPAsWSi9yQCyWEBrAk0cOQc7lzJMT5s0f8CCTXrdu3dNpFy98xufznaOi+kNXbx8SpKUyMtRYDh48BFWVld998cUnrz7IvUx1LgMWprJkJ7zO2Dfe+IbH5ysdHBx+W75kyd72nuJnK5Ye9fHzivbr7k/1gJAGLorSjg5wYks5/o5M22qVFpBRW6lWg0qlJrURGNAUCHgg4POpHwseqcXg8VHcGECnxdIvKgtCcWIYC7tYQJrLWGwuxUJORIaoGgzQs0EikQLbAJB66ABcu5J9evzceVH3Y49169b55eZeX61QKuK8fXwteoT3AAsLC4pikNR4ICkwpQ175MgRbIHf/uVnn750P/cy9TkMWJjaop3oemNef/2yhYUwTKPV6jjAuuzo5LBBwOMdT0pKKmiPaW76aPk+VzfHYd17hRmbvxAsqHJuOhNCeQ9UHAF/uNiAZmTPovRUkb8TQK/VEq+DS5TQqXQr/dNy7PR1SQk5R0CkAFACgFJVN95Xj6lYKWkxST24H/Izcs+Oe39u37bYYMeOHcLs3Ouv5V/PS7KxsXUOCwsDz64+ZMtEV4xiGz49V2xaS/nzTyguvvXL15s/f64t92qvYxmwaC/LdoLrTp8x41uplfWYyF69IPNKOly/fl2v0WjkIrHoeL8+vRPHjh17yZTT3PTR8r3OLvbxYX3C/wEWNAfnX0R+sHgLiX+Jd0BlL2giXWwr1aOkQAsaPOJN0OlXY30FPX4igtwKsDh2lFFLDwAAIABJREFU6ABcT88+P+79eb1bO/dPN28OOXfq9Da93hASEBDA6dOnDzlVa6C4RWnWLVoCEf8ftyHHjx+HgsL8vd9s/mKEORRmMWDR2hV/DI9buHjxrLr6hpXxCQnAZbFJSvL27dsIGlBVVakUWFhcEYtF3/fq2fOnl1566faDmujzlcv/cHZzSAjt3eMfYEHvG5BYl/5Q7z0WarGNVP6UG0/iGEb6PHr7Qrv49Iv5dx7O1ngWCEenU/+EzLOXLk+Ylxjemvlu377df++BfUf4XIsu/fphmbpvcwGZgYWM4jTA3fGeEDQQLE6ePAmFhQXHv/r8sxgWi9WiLbc1dzb9MQxYmN6mneaKa9eujc25dv3AM88+y0a+CeLWczgkU4D1DFh2XVZWDhqVqsbNzf0HrVa5sVu3boVvvPGG8n6M8OWalb/Y2ls9G96v579uQwg8GJXL8XdMj1KsVlTRVjM4ICeWDtOm1P6/JTjcjbC3NWCBzJ/nTx6HSyfPZ06Yl9i9tXOcOXt2Uk1V7Vs8Ps+5W7dunG7dulFxCdIHc0eHhFZlp+MWZ8+ehfz8a6dnTJ0yODg4WN3a+7XXcQxYtJdlO8F135o61UlT35j/3HPPiUWWkubMA+0u4wOPdQ4lt4ohOyvL0NDQ0MRhc3JCQoM/iejR49vo6Og2fRtuTV77Nd+CO7bPoH4ELKgtA/XTchtCl3VTwUnMWOAxlM7I3/kssDmM/twNMO4EFe+9DUEanEtnTsH51NPZbyfOR+WhVn/WrFljW11d++Kt4lvzLCyErgMHDgSXLu7NTOH0FokQAZG0LRvOnz8PWVfTM14fMyYqOjpa1uqbtdOBDFi0k2E7w2VfnzbNmtXQmBMbG+fk4OxknBKlEkZ/W5MWcSS11emIt1GUfx0rKfVsNruQy+FsTk5e/2FrbfFt8tovBRbcN3s/0ddIckPzVNCCQ3TmAv+e0vx4uGABcPnsGTj/58m8CYkLAlo7r5bHzZg955XK8vJtsbGx4OzWhdpdGeMotFdEgzHKIV6+crFg5LBhEaNHj66/n/uZ8hwGLExpzU52raSkJNGNmyWXo6L6+Xl4exmDiMZHxujyY7YCSWyxipLP5xP3GgHj1KlTSE5zavPmL/q31izfrl+7RSDivv4XsGhBoUe/WHdYsmjBISqOQXsJ5H8MFF3/v20/6L9vi2eBjOIXTp2EtGOnr72duMC/tfOij8OMSErKsQMSS8nAoUOHkm1IS6+HHgvNqYFdsydPHi8bGT+s+8svv1zV1vuZ+ngGLExt0U50PWyRzi8oSunZs2dUSFgoSVUiOQ3V/Ul969MvHdEKBQNcuHABrqZf0Tg6Om7mcqznffjh+7WtNcl3nyav0+mVUwbGDSLbEEp/lPB4t6DR+/vv9DakJa0eoe/Gsi6TggXOMCPtHJw6fOzWxPkLPFo7L/q46TNmJcoaGxeOGjWKjVsNGiz02IvC5kBubi4BXC8vBGYWiizDubOnK56MHdL9tddeq2jr/Ux9PAMWprZoJ7peUlISO7+g6PvAwMAX+vTrSwqiKbCgmKlo4WKSgVCr4M8//8Sy6jKJRDL72adH/NDWmMUPmzYualLI5sckDGkGCxoo/uFNtFQnaxZRvlvM4s6CmCJmkZtxBVL3Hql8OzHRsS1LnZycHHwu7eLRsLAwx4iInmTbhsps2E6PXa/YRr9v314kCpY52NtLQkJCQKNWwvHUY9U9eoSFvfvuu49cbJkBi7as+GN47Jtvjlvl7OI0A91mLRYQGWsDiIQfYcxmETLdqooKOHjwIEitrNauW7v63fsx1XeffrpIpZbNj46PJnFNLIxqmfq86zbknsLIpgtw4qByMjPgxO8Hq97+YD72z7fqs2nTJqvz5y+mWNvbhsfHJxDAJfMCNiDHp16rg5SjR6Cmpur4kJihMw8c3POuUqEcaWUlFalUitqwsIjQKVOmFLfqZu14EAMW7WjcznDpqVNnvgcs3YejRj0HKo2WvMBYUk1ph1PEMcgrgV/u6DanXbhQ7+Pt+WZSUtIvbZ3/tk8+WahWyxcMjo8G7On4V2+imdm7NSrqpgML3BLlZKTDid0HyycsmO/c2vlNnzH948aGpqnDEhLAUiolValU8Rilm5p/7TqcPXO6OjDAN2ru3Ll5mzZt4l26dCmAy+WsqKmp9vX3DxySlJTEgEVrDc4c92gssHLl6hfyC/K3v/TSS4QSH/smkF67ZYAQxXdo9odz585BXl5etUdX32cWJs450ZZRb92wYWqTqvHjuJFDCVi09CTuvQ2hA5zYREbVgiN3pylTpwgWWVcuw6m9R0snzJ/neq+5oWTjokWL3iq8UZQc1W8A39ffn2iScLk8qhUeBaK1Wti16xcDj89bZm9rvSApKalZBhE1VrZu3RowZsyYHKaC817WZv79kVvgp592B+7549esF154gUWT4yLHJQbnJBKq9gKrDRE88AXgc9goFgzFxcWNPSIj4mZNm3a2tZP4cvXq11Xapi3DnhlGGrnIC4WENS3Si3SqthlIHuI2BO99LSsLUn/dXz5hQeI9PYs5c+Z4lZZVXAgKCrLt2z+KEAijDZuaKCIe1GP7448/kJcj7fNNn/RqrZ0e1XHMNuRRWb6D3DctLY2XnLyxYlh8grWzszN6DYDeA18ggJjYOBCJRAQs8OHHFmselwtqpYIEO0tLS2/2j+r7yvjx41vlYXy1evWrSq3i2/hn41l0NoTunXgUngWXa/SXsJFMLCXAVXQtDw7t+L1+eGyMi3tU1L9KFy5btSow72rWwS5d3N0HPDGQ2r4hDwe2vxu3cFkZ6XDx4kXw9PAckpQ0/6i5PxIMWJj7CpnB+MaNG1cYHtHTq66uHnJycupEYmGyWq0dLBZLBmDfCCX1pyMvAvE0iACQHg4fPgxlZWXlHu5ezy9cmHhPwPhi1aqX1Nqm7xJGDW8GC3r6/6zgpDVDcFt0Z8ti0gpO0naCLazIZ2FJxIduFRbA/u2/NvRKGOYSGRnZdLflWb1xo3vmpSs/W0mlvWJjhxBJRKpbFgO2eiIGXV1VBalHD6stpZYL1qxatcIMlvmeQ2DA4p4mYg6YNGlSqsFgeKKhQdYY1D1s9Puz391/+PBhu6+/2Zbi6OjQHQN3SEOH+28q9sgitPnoZWCGpLKyUtkt0H/Y7NmzU/8va25YuvRJFlu7b+hTT7J4Ap6RWPdOoLNlDONhbEPQsyCFUjo28SzQISguLIQD23c1PpUQ7+x6F7BYu2WtdebZ3FMCvqDb8OHDicfF5VIcHLT3hZ7Yrl2/QFNj4+/DnowbNXr0aEor0cw/DFiY+QKZw/AmTpz4gcFgGOrp6Tlxzpw5V+gxLV26NCQrJ2+vf0Cge2Sv3sDjcZtLv9ETwIpHtUoJp0+fhqKiokp3T6/JSxd98OO/zWltYmIsT8w7GDdyKEsgpOj6/96a/jBjFi23IShziJ+b+flwYPuvsueeH+XiGBz8l36NZcuW+ecXFn7D5Vv0efLJYSyM6SAwYKwCgYJuFEMAramtOR/aLeDp6dOnl5rDGrdmDAxYtMZKj/kxO3bs4I8ePfquXY8bN37e4/jpEz8Fh4T69OlNxejo+IJepyWAgS88xjkyMzPVtvb2U+NiBn87cuTIf7jwHyUmxgpFvINDn36SxbegweLOFuOfngXWVCJrTftsQyiwQHkzFojFUtBqtFBVdhv+2PazMio2xjOsf3+6qpKVmJgYWFlR8Z1QIg6PHvIkYb+iU6MY1KSB4vSZ05CXm1vt4Og6ZM2Kxc3A2xEeMQYsOsIqmfkYV6xY0/vylYv7Q0NDbXr37k1lRoxkNHSTGX7DZmdehfT0dD2Xy/7+00+Sx/x9Wh/NmRMjsbY8FPfUMDYybFPl3i0Ia1hYm0B3o2KWhJItbJYTMfar4HXpUm9Mn9IfKt1LBS2p37FOg0oDUzR6XKwEI1R+bA6XqJBh4RkyZJFWcj2AskEGO7fvUEdGPRHQLzq6CK+1Zv36oWnn03a6uLpK4+PjSeEaBjNxG4YZHVR/F3B5pBT+4qULdXHDhiSMfXnsaTNf1n8MjwGLjrZiZjremTPnxNwuLd4WEtLdpVevXqR3BGsytEa+BnxpeFwO3Cy6CWfPntVpdboLbh6e45Pmzb5MT2nDsmX9waBNjR0Zy7EQCikPxdgjQh1DAQMpCDMKImPtQzNYsGkQwD+pKkmavLcZIAxGsCC1GHQ/iYGi0eNisJQCCwQO/H/80ao15IUH5O9UauHbrd8rBg0e0C08KubWtGlTPmyQKd728fOThPeMIKlRVILH8wkBL9FhNUBWRibKIcrsHe2mrFy+couZLuP/OSwGLDriqpnpmNd/+ml42plzP3p5efmhYA9mSZANiq5WxG951DBFzY/U1FSorK6scHFz+yA+Nubr6Oho5ceLFvVic+DUkBGDuCgfSAFBy0YyNrJWNAMF9WuLSk8CFlRNEw0UxIEwfsjvRn6Lf3adsoHNRbJe9GgozwJJfpDTE3EFAYmtB9AoNPDNt1t1HIHw9bxr1/+nNbCe6BYcAqFhoQQYMciLAU38II8mjicTU6RpFxQuzo6zV65cmWymy3fPYTFgcU8TMQe0xQJLP/ooNCcj6/cuXdw8Bwx8AoRiMXHhqZcXVdE55OVDILl06RJczris5YD+WHBAt7fELJatvKnhzMhRsVzU70AgwG9o9OQp4l42bjyoOAVqnhqBgvJAqPJpGgTo+5EKTtqbaIEc1HEGQu6LvyLrP7J7432Q4Zsi7OU1iy0jSPG4AigrrYDPPv8CKqur9fYOLux+Uf3Bxs6umXhXIBCQdn0iKwAAly5hF25Gk6+Pz/TLly9+uXPnzg6R+bjbmjNg0ZY3gTm2VRZISloWWFCY942jo1Pvvn37EilBDelAM5DWccpF1xLAqKguhwvn06C+qrrcViK5aWMljnz2+WEssYQCGUoV7A4hLwELBAUk4CFgcUcD9S9gQben61nkts3bkGYvgyoLJ0FIJOZDwl4uD9gsSg4AgYNKeVIM4hXlFXDq9Bk4c/Y8iUd0C+4OgYFBwMLxketTWyaUR8RSdaVKCRkZGRinqXNwdJq1+qMPN7fKeGZ8EAMWZrw4HXloKSkpkm++3fa9UCgc3q9fP7armxtoQQ8c8lVOMIO4/KjiQYKf6VcgLysLFLJGCAkNgEFPDARrG6kxwIlggc1qxsZ4dBYw3sC+U4uBMQUaLGjvAtm98UYtmaha2pT0jqC/gtsdjFVweCRmwWHzgMO1IF4GkhSfOXUWUlKOgkarAzd3TwiPiARLqRUBPHRNME6BcQ0sRsMtl1KpgPPnz0FBQUFFULeg/82d+97vHXkt6bEzYNEZVtFM5zB9+nShVguJCmXTzICAAH54ZE8CFlTgjwcabHlnU81UIoEAFI2NUJifD5lXM0iswNurCwwYMAC6+niCVqMEg14DHC79yCLo0F4HkBeW9h6o4CYV4ESAoftW8N8pFioqu4FcEkTuEL0HnoAonwmFEgAWF26XlsKhg0cgJzcXdBo9uLt3gYiePUEsxXoLFjmWlh8gfoXBADwOByrKSwmFf5NCnunnG/zsnDnT882hCcwUjwgDFqawInONf7UAtltfycx8SSFXLHFydnbv3asXWOELx2ITzVLAhjGSnjSQeASS4zfK5HA9Lw8KCq6BRqcCe1sbCA4JhEA/P7CztyEiyBq1hpIdJHKFFB/nX7catKgQqqbiv1OBUh0ClDFbQSj3CTu4AWQKJZSVVULetXy4nl8AFZU1IBKJCWuVj5cP2NrakHNJfJTESKhGN/qeGMzMysiAnOwsjcGg+87Z2Xm+ObSVm/LRZMDClNZkrvWvFli2bLV/dk7mtwI+L7JPn74c1PZkYdMZKoexDMTjQD8Bi7gUajUIBHwAvQ7ycvOgqCgfaqqrQK/TgKOjAwQHB0OAvx/Y2liChVBAAYYe4w5U9gG9hmbXmWRjcLtB9i6gRWUfA4tsKWpqarE7FnJycuFmSTHZVqAYs52DE3h5eYO3tw/V9apD7wO9FCpGojXglgcDoaiRyiJbFfQmKkpv19ja2Cx75pmn1rWVJawjPDoMWHSEVeokY9y4caOksLDw7YryyrldunhaR/buBVY2tqAm6UnyOgMXm62MAkGUe0+YPqGpSQalt0tRdAcqKioBDBrg89kgFovBysqKBFHt7GwAA6MSFDHmUNsduVwOskY51NbWQX1DA8hk1P8rVRpjhgbA2toaXN1coYu7O0itrIHD5ZPgJqZCibSgkc0ckzAYl9Bhdy1PAAq1CjIz0ZvINvA57BNeXn7vzJnzbkYnWa5/TIMBi866smY8r0WLFvW5UXBjHovHGeobECjwRWVzqRQMGh1V9aijthDoMWh1WvJ3GGigthJ6AgA1NTXQUF+PPRakbkOhUJAeDIx/4HaBAA3WRmCdJ5cLmNIUikQg4AsID4dEagk2NrZgKbUEoYWQ1ETojPEL+uS/ZlcwA4sBTB1wNXoouXkDLmdlQL2soVAsEa7rFdpz0/2KK5nxUv1laAxYdJSV6mTjRBapBQsW/OdGSckSLp/vEx4ezvb38ydAgdmRlqQ6Gq2WuPtU+fdfH1n67wgnKNlmaIlHQTehWYqELWIZLNznNNdEEFBhswhQsAx3VM3wBLwOpm1JubqRAk+t10JVVQWcO3oMmuRypYWl8Me4p+Pef27Ycx2mGexBHiMGLB7Eesy5D2yBZcuWOTQqNc+X3Cyabimx9PPs4gHdQoJBLBKBRoct72xCQ4e/s1GKELMbmA5Fmgms1jQWWhHeiTuc43cCjy0EfKhaCOo8PB7Lu/B3wsXBEZBAJ11tSkh3sBGOzQGVWgVZ2dlwPf86qJQyELN54OPt836dsmllSxq8BzaGmV+AAQszX6DHZXhbtmxxvngu7W2VUpXI5nPY7u6e4OvnB9Y21lRxFAvTnYRa/I5MIV2QZQSMFpXdFG7g0415UbInoXpKEBBwf0Kxa2NSxlj1qaeKvch2RKcFtVoFVRWVcONGEdy8eRM4HDYEBPhBr8hwyL54Bayk0v+9+OZbHb7Qqi3PFwMWbbEWc2y7WmD3jt1u2TmXr6sMGovSslKQyZpILMPd0wv8fAPA1t4eNKi3oaOlC1sIIbcURTb+3lInpGVhFqnaxIwJdrcb29uxylOl1kL57RK4dj0PyspKicchshBCz57hMHx4Ajg7O4K8sR52fvsDcFkw97VJU5e3q0HM7OIMWJjZgjzOw9nz3c9dr+ZeyRo8dJDA2tYGbty4BenpGZCTd41ollhKrUnlpK29Azg7uQAS0uB2hSiSk6pQY6epMcBJ+jyaNyeUh0G0TnR6kDfJob6+jgRK62qroa6uFuRyGYl3ONjbQXBQN0AxIFcXZ8JNgdsTsUQEOlUTbP/6O+AYOAvGTJ68+HFaLwYsHqfVNvO5Hvj1V/eM9IvX+vXvLXDt4kayGFiGLVMooKDoBuTmXoOK8iqoa6gDpVIDbBYXhEIRld2QSMhLjVkPZOyi9x5KpYp4CBqNChRNCpDJZdAklxFZA/QqsIpTaikBR2cH8HB3B/+AAHBxciLXQgCiGtIoSjyJpRg0Cjls/2ob8LmCD16eOHGRmZvUpMNjwMKk5mQu9iAWOHnggOO586eLIvuGCT09PUgQEhVJyAuL8QQuH0RCEShUSqiqqoWiGzchPz8fysvKQdbYSL791VoNpW9ibD6zEFhQ/R8cNliKJWBlJQV3NzdwcXECe0cHsLe1A6FQQGoqMOOC1xBYCIAnEJCycPyQSk8uFywtLUEla4Ifv/ke4x8LxjKexYMsN3MuY4H7t8CxvXsdzpw7fiNqYKTQw8OdylqwkICGS0CDbCNIfBJl/+4IIuNLjvUYRD9UizENHQli6kj6k0e8ApJiRU/CyDyOXabIQI5XxfoKvAfyWCAokEwJZmH42HVK6bviNXALpJQ1wa4fdkJDTf3yie+/N/f+Z9vxzmQ8i463Zp12xKf277c9cSa1OKp/L6GHlzspqsJCKOo/DlJhkpee0ljFEgkEASP1nTFFSvVr0KkQKs1KPoRZi/ISMMuK7OPN7e94fS51Lez5QKDgWWDXKZ6BDWsUeEjElqBsaoLffvwZqsrKV0yZP39Op12Mu0yMAYvHabXNfK5paWmi1L17iiMju9t09fUGA1sPetQ8RagwYBwCeSywgYTSWsW2MwSR9iXsBSIFgPERqVQKKoUcdn3/I1SX166dPH/efQlAm/ky/OvwGLDoqCvXCcd99epV/qFff7kZFhrg5BvgAwa2AfTk250FXHj0YIExC41KAbu+2w6VZTXrpyxInNoJl4EBi8dpUTvqXBEs9v2082ZkZIiTj19X0LN0YEAGKySm0WNP6qP1LBAstGol/L59J5TcKt007YMPJnRUW9/PuBnP4n6sxpzTLha4tnev4Ndzpwt79uzu4hfgS8ACtyFYcm0uYKHTqGD3jz9Dyc3b305ZMH9suxjCTC/KgIWZLszjOCxsLvt46eLrwcG+XQODAgDDEXo2RVxjDjEL2rNAsCgrKds6KTHxtcdpnRiweJxWuwPMde2ShbnBwX7+3YIpsNAZ6f7NASwwwIkxi9+3/wTltyu3Tkqcy4BFB3immCF2UgusWbwwJzjYNyC4exDoQAsGDtU4Zg5gQXsWf+z8BW7fvP39pPnzX+mky3DXaTGexeO02h1grqsXJWV369Y1MCw8FDR6NeHoNCew0GvVsP+X3+DG9Zu735k/7+nOQsbbmkeDAYvWWIk55qFZYM3ihcf8/DwGhvfsAWqdGth8qqKS85dsCJLwYm7k4dVZYCWp1FIKCBYHdv0Ohddv7JmUOO8pBiwe2qPB3IixwF8tsG7pkl98uro92yOyB+g4yKZNBTiRyYqN1P+kqJIQczZXdpqkKAuFhZC+D0l4ObQiGZaAs0GvpcaAXa/Iv3n4990oHvTHjIVLRjJgwTzBjAUekQVWJX2wK8Df65mI3hGg4+gA/6NqNblAKZ2ySLEWfojOqakqONk8oqROgQUKDlHyhXfAgkXxhBpYsO+nX6C4sPCKtYvTK1yR9bXRo0erH5G5HuptmW3IQzU3c7O7WSAtLY23bds2sYu9vS/foPvN28vVtVe/3qBla8HAQuo8rOjmmQVYoJdxbP8BuJR2Ac6mpwNbKM53ce2S5uXu+VN6+qXUoKCgplmzZjU102h0oiVnwKITLWZHmgrWVGzZsiX81LlzTzXJZUM0SqWPBZtj0zOsu0UXFzuIeiIKVAY19nUZoxOP3rOQWlmRLUnq3n2Qm50DjVotVDbKoFGmgMaaBp1ep5ZpdJpSAMOJfv2i9s6aNWtXR1qTe42VAYt7WYj5d5NZYMeOHfwTJ070lssVgxUK5Ui1Vh0qFIstkGPCzsoKbCQSYOu04OwghQGDB4JSrwQ2kSs0l22IFRh0Bji2dz9kZ2UBRyIBg4UINFo96NU6UMhlUFtfDY0NjVBbW4t2uymRSA7o9frf//Of/5xNSEioNJkxH8GFGLB4BEZ/zG7JGjdunNDJqcuoy5mXEnkcXoBELAYHBydwcnEGoVgEgCzdqA9iAFDLZeDiaAX9B0WBhoVSyjqKv8IsYhZWoFVr4cSBg5CVeRWENjagAGQc5wIHY65I0sNGEh1KyqCsrAxu374NjY2NoNVo5Z7eXqvd3Vw2eHh41I4ePfqObFoHeSAYsOggC9URh7nus8/80k6dmaVQqRL4fJ6zo5MTx9HekaQgSYgSRXsIm40e2HoD8IAFmqYGcLAWw8DogaBhaUjMggQ4zSRmgaQaZ44chYtpl0BgLQUVmweo0srB3nnjXFCJnQgu6ykNFJQ3rK2rheJbt5DFq0qpVJ2JCOvxUVJS4rGOtK4MWHSk1eogY01avty3uKBoSnVNzVixWCx1c3cnGqUCpLhDOn+ysWABKpDiO0Y2Gnod8FFhvakBbCUCiB46GNRAgQUewTEDsJBYSkmQ9ezRFEg7dwEEUitQIYsXkvDoKVFnPQt1SCiQoPk76cwNEu9UV1dDaWkp1NbWqIU87l57e7tVUVFR5ztCRoUBiw7yAnaEYWLQcubMmVPyruV/ZGNjw3Nz7wI+vn5EZ5RQ23E4RIoQ2bVRmJjFYQNgOTeyVxn0wDUAaOSNYC3hQuyw2OaYBbJdcdh8M8iGWAHLwILTh4/AxfOXwMLaGpRcDuiACxw9pnWpuhCcKwIDrWqG6VdarJlwfAoEhE38ZkEBlJeXgoODw9ba2to3du7cadZbEwYsOsJb2AHGuGTJkt7pmekfc9n8yC7u7jw3N2Tn5gHxC5AIl1YOw7kQ54LipqAI8AwELMg2BMFCzIXY+FhQaBXA5uFBuA159NkQiVSKGw44cyQF0s6mAd9aCmqUWmwGC/QsCCU4VQNi1C+hl4/YoVmmgA0GrZpIEaCQkUzWWOjs5Jy0YcOGb811uRmwMNeV6UDjmj5jxtiioqJ1js4uVh7uHmBlbUVIbslmo4U2KaWITgGEHgGCSA7qCas2kOMBtAoZSLkAw5+KhyatArBoEz0SUsFJHH0WsEgFJ/5mwnLvVhRliS0tgcPmwaVjJ+H0yRPAk0pBzeGBnk15FkS3BJBkmCL9I6pn9PyJlipF/EsAg7x5KMPIBo1aDUVFhXC7uBikEsmGiIiBCydNGlttbo8AAxbmtiIdbDyTJ09efePmrWld/fzYvr6+ZK+uUmn+IWCMCQ9k1iauOTJp8zigUavI8QQoUJsDdUXlDSBm62DEUwkkZqHHNAOBhTtggeXerEcAFsjujXO7dikdjh09AhoeDwTWNmBABnE9B3RaDWhZWhJfoZjFSZFIM2hQlMGUd0G2JgYdxToOQOxQXl4OWRnpBp1efzZm8BNx77zzjsycHgcGLMxpNTrYWMaOHbtEpVK97+cfwHZ0dSMvPO7NeTx+8x6dYtilPixC7U929sS74HBQpVgPTfImaGzyGpJ4AAAVVUlEQVRoID82lmLwsLeCYSOeBLVBQzwLZOY2F7BA0Es/dQ6Op6bAlexsVb1GxxdZWrGsJFaAKWFLGylYSiyJNirtXZGScXr7gYrORD5RDywOygzogMvhNNutsa4G8vLyDI0N9Wn9+w95ftq08TfN5bFgwMJcVqKDjWPcuAmTGhrqNwQE+IODsytodXrg8XjkocdvVNTvMEKEUfDHmC3AWgQwgKxJDjXVVUR8WC6XqfV6fSWPw73u4+ku7upsF5kwMp5UcBo4xkYyM/EsdBo95F5Kh9SD+0t69Oz9xNXi4u7nL13pU11eFSYQ8EN0oHMQCAQWtra2LEcnJ7CUSKkWew6XUnDXUXUj1CaEEmmmti1AvC6sQVMqlXA1MxO0Ws1vc+a8Nzo4ONgsek8YsOhgL6k5DDclJaXLp5u+uOzm6mrn4+ODu3Sy90agoL9FUdODBPqwnMKofK5SKKDkdjGUlZdBU1MTftuWdnF3P9jVy2N1WVlZkY+Pj9LLzS00P/PimWefe4ZLirLYekr0p0XM4lFtQ7DcW6PSQWH6VUg9crhUIpEGvjplSoNxq8FeuHChqK6uzlIgFP7vRtGtF1UqZTfMfNja2oKnpzeRWERgQDuR4CfWmRi3JM0yiUQTxQByuRzS09P1IqF48ebNnyWZw7ozYGEOq9CBxpCSkmKx6YsvU6ytrPoGBQVRXoTBAKjlQwSADMbApZ4CCnwZqqqqSDVjdVWlns/nZwoE/F+kUutjAwb0xfqCv+zLjx89GpZx7sT5EU+P4Ok5GOggvHqPZBvC5fKpbRNpUWcB1llgl2v+pXQ4tG9vGc/JInD8+Dn1d1s+g8HAWfzh4tC87LzebOD+p0mh6GtpaSl2dHQE/LGwEBlrMihPDO2GtuJhkZdRW7WgoAAKCq5Xu7o49diwYUPxo35MGLB41CvQwe4/YcKk/mXlpSf69OkDEivr5uAdPuC4DVGpVMBj4x5cA5UVFVBYWGhQq1V1bDb3ZP/+A5Krq8sPJSUlGVVE/zn540eP9sw8d/Ls8KcTCJPeo4xZ3A0sUOLw2oUrCBaVEksr/zemT69rzRJ+/fXXPvv375+h18NTbDbbxdXNjY3izzw+BUh05oRN1M8ojwP/7syZU+Dq4rR01apVia25T3sew4BFe1q3E1573IS3lyoVyrmRffqQcmZ8oAUCPmg0qEpOeRaVZeWA34pNTbI6J0fHb6ysrNYMGzbsdnR0tPZeJjmVmhp+5cyxcwkj4rnAZxGwQI3SR7ENuRtYoJzhraxc2PPbrzWWEiuf1oIFPe/p06fbWlnZjMrOzp7HYrO97O3twc/fD3hcLBsH0BsQOPSg0+uBz+PBrRtFkJOdlfvRRyvD/Pz8VPeyX3v+OwMW7WndTnjtV14de9jZ2WmIh3dXaguCUX5SP8CG+vp6omreWFdXyRfwP/fz8fk6KSnpelvMcPVcinPqkWOF8SPiLdgWHCrA+YhiFncDC3yZS/PyYfevu2o5bJ7PxPffJ+2lbf189dUOhxOnj7wob2ycyefzPTw9PcHZ2Rn0yApm9DQQeLUaFZxI/VM/ZMiQXpMmTbrY1vuY8ngGLExpzcfgWk+Pei67Z3hEoI29PakZwI9ep4Xi4lvoTWj4XO6JoXGx4994441r92OOtLQ0q7MH99yOHxEv4lhwwcDFGAgGS6m4BYmEPKQ6i7+DhdhSSoSSb+Xkwd5dv9bZ2vG7vjLx/sCipW3GjHljk1LV9Iqdnb3YLyAQLIRCzISQrIleo4ZzZ09jkPT55OTkn+/HpqY6hwELU1nyMbnOCy++mBEUFBLi4OwECoWC9DlkXLoEDY31je5d3N8RiUQ/JyUlIVPUfX2unTkjPXj0QOmw4U+K0LNg8ymAaPc6C9K7wvsnrR6La0x3GgOcLA7cLiiA3d/vkBt4fM9Jc+c+cKXljh07OCdOnOhTUlKyTSS29MbAMWZQ1Go1+UnPuAzWNlaj161Zt/O+jGqikxiwMJEhH5fLjHv77aNWllbRHh4epC7gypUroFQ0pdvb201MTk4++aB2uJ2WJtp18I+KoQlxYp6IT7IhVB1CO1dwthIsME5TfbsUft+2XSHT6jxmJiVVPeic6fP/+OMP5x9+2L5Wpze8GBISAtbW1qBQKiAj4wr0DI8YPGXKlFRT3et+rsOAxf1Y7TE+Z/r06d81NspfDg0NhbQLFwxyeVPWkJhBT02cOLHAVGbZuCypNvbJWGsLqfDhxSzaAhYlt+G3bdsVcp3epGBB2++tt8Z9Im9qGh8SEsLWaDSQX3ANEobFR7z00kuXTGXj+7kOAxb3Y7XH+JyJE9/5UqfTv4lbEJVKld2zZ3jM7Nmzy0xpkuRlSTVD4mJsxDYSUpT1UGIWrQQLjNPUl1fAjs1fq1ztHfyeeeedW6acO15r8uTJgvoG2WadTveqUGgBKrUShsbG9RgzZswVU9+rLddjwKIt1mKOhelTZ3wqV8gnKBTKemtrm6EbNqw9Z2qzJC9Nqh7yZIyt2EoMqC30UFKndwELLocHrBYxCzH2fLC5IKupge8//ULt2dUnPOHVV7NMPX+83rVr1wSLly5LFQlFfRRKOQyJjun+2muvZbbHvVp7TQYsWmsp5jhigWnTpn0yeHDM2wcO7L/Wo0dY8Pjx4zWmNs2GpQvKhsQNcULPghRlEQY+TvtmQ+4GFlw+xaep1TZXcCKA1JWXw/bPv1J7B/lFDHv+5aumnj9eD4mE3ho34Ss/X9/Xb94qMvQd0Cf0tRcZsGgPWzPXbCcLTJ06bUtCwvDXL1++bLh6NfOzESOGTzY1+ez6xfNvDooZ5G7jZAs65OdENq327g1pJVhgQ5i8pha2b/pS6xvcbWT006P2t4epZ78/b4xBp/ssLi5W9NPPO6FPr949/vvf/zLbkPYwNnPN9rHA1GnTtg8blvAC8i+kph5TqJTy9xISEj5tTXVma0e0btH8W09ED+xi52IPOoxZYKHSI8iGkDoL4DSnTlGRDDVPFbV18OMXW/Qegf5j4p557vvWzqu1xyUtWfLEzcKbvyQkxNtZW1sBAYv+A8LfeOWVy629Rnscx2xD2sOqnfiaU6ZN3zk8YfjzHD6P1Fn8+uuvILEQvrJu3dq7vjToTqM52qIJum7x/OJB0U+42TrbkWyIudRZIFhgwaq6UQY/ffmNwcHb85Xhz7/wQ1uXOykpif1v/TFff/1dz0OHD/7+/PPPuVpaWpK6t59+2gERPcLDx40bx4BFW43NHP/oLDBtxoydw4bFP499DHy+ABoaG+FYSkq9Wqma7eBgu/nvL8GHH66cW1RU5DVjxvTJre1tWLd0/o3+A6I8nFydgcVlgVqrIXwQJNAJbNCxdMBhoZIIl1Q5UpSeWI+B3a9UAxa179cDR3fn+5D8bfO/UcfgeeQP3OoQQWQkEeaQpjggRDVGGjwAsMIAp54FaoUSdmz9DqwdHBOfevHlpW1ZjaSkRW/m5OS8MHPmuyMiIyP/Eu/55JNPBl6+kvFZREREkL+/PymlZ7MAduz4EQYOGBD66quvZrTlXqY+lvEsTG3RTn69qdNn/BAbF/siliSj04D8mQ31dfBnSkoTl8db5uXRZcMUI8cDmmL12nXv52RnL+OwuclvvfX6u39/Qe5mro+Xzr8eGhbq4xfgR/6ZzWERIlxk2CLq6WyEDA6QDk3C4omFl8ipgdS/VKs3hQtInvvXO9BAgqBBEfYZgYbNIdsdDg8jqpQ4Mm61EECwEAuPE/MtQF0vg6tZWZB28ZLG2dVl0nOvvP55a5YcPawFCxf+9/at26t1ep1h0jtvu0ZGRpJKV/y32XPnDq+prPwqKmqAg3fXroD1FdgTg/Pa/t13mqFD44JGjx7dpj6b1oyrLccwYNEWazHHwpRp0z/uH9V/qrWdLVEZJ+Qtxv6QQ4cOGerq6vd+vumTp1gsIvgBq1d/PIXNYa+rrq4x1NZUbtm4ceN/72XGjSsW/6HR6hOkUgl0CwoAT29P0tGq1qrJlz2+1CglgIrnXA6XeqnZ6FVQXbB3PAtDszZJM3gYb04fQxPqoqeC7ed4HwRALpsLIqEItFo9IDuWhUAA13Jz4dTJU9DQIFPZO9gt9O4W+lFrYzVfb906/Nifx36IiYmxPHLkiGzasiXOYc7OchzO9OkzFjc0Nr4fHx/PwTJvpUZLyujRtmqVAn78/vuiCRPGB0VFRSnuZbv2/HcGLNrTup3w2uPHTxzl6ub6c9TAAXd4JQFIizXSwWVlZUF2dlaOi7PrkqeeGr7j1Jlzs8BgWOrn5wdHjxzSKhSK5Rs2bPjg/4phpKWliS4ePz6IxdKPaZTVJ1hKxFY2ttbg7u4OLi7OwBcIKJcAfXTyQbZsqiycAIbRnUDOT+JkGCUH7ngaRo8DT2/ehnAogl0Di8xFwOUBl8MHWYMcruddg5zsHGholFdzLfjfOdk5fvn82LHprV3eeQsWvFBeWr45JiZGIhKJ4IcfflAtWbzQ8bfffutxNSt3eRdPj16Rkb14QqGwmeiYJhEqLS2B86dP7Vy/fv3o1t6vvY5jwKK9LNtJr7t48WLv7Jy8jBdeeEEsFouJSBCKBhn0FM09vrCouHX27Fl8D/+USq187O3t3bHXAZui9u3bh9mFhcnJ61tFFXfy5EnHvEsX3miQ1T5l0Bn8LPh8GycnB66LuyuRHMAgIHoWxCMgfBp60Bt0lIehN4COorsk8EGBxd/2JcjCZaTuxxoKRBaNSgON9TLIzc2D4pslWp1Wd0toIdzl6e6e/OTo0YWtXVrcXixZ8uGQktvFPw4ZMsQWuSsqqqpgzx97De7uXY5XVlb16tGjhxCBFMfN5fJIvw3t7eB8DhzYp5aKhCPnz59/sLX3ba/jGLBoL8t23uuy5s2ft0gitkrs168f2VsjpR7S++PLSNiqMTiIEuI3b0JaWhogT2dEeDjo9FqSQTl08KDW2tomcdEH81e01kxpmzbxLtTWipw83ULLy8r+J5c1xADL4IZAYWVlDU5ODuBgbw82NrZgKZVQ8QfU5DDogMVlU8CB3JdsJM+lCIVp1TC1SgWV5ZVQUV4BVZU1UN/YgKomjUIL0QlHJ8eP5LqKc2PGzGxqS0YH57Vly5Zeh4+kHIiPj7dBrgrUQK2prYXdu3cD9tbgD+1BtBQkIuPT6aCkpAQOHdh3cUj04MH//e9/G1trq/Y6jgGL9rJsJ75uSkoK9+tvt6ZED44e4OrqCix03zErYRTVoV+AO4FGqr+DihMYQNbYCAcPHtBJhKKZq1at/Ph+TJW2e7eoqKbMt/jWLT+eQBDOAohQqzX4FW3L5bKtBQILNmY0UC6Rhx4PETSith8arZa8jCjuo1KpDCqNuo7N5lXwebxspUpzzEJkke7r7Xc5dtSo+24//2DJkgE38gt3xsXFORNSGzoRw2IR6kHccuh0qC1CKa7T3gRNTyhrbIBDBw9XO9jZjVywYO7p+7GRqc9hwMLUFn1Mrpe0JKl3yc3SX0eMGOEiklg2E/a2zEQ0M32TF9UotoO/GwyEhu+3Xb+Ak7PL5MVJC5JNZbarV6/yy69f966oKu8qlzc5gMFgpVOqRVqDjsPCD4Cex+UrDAZDrUgiKXdzc8sXu7gUtSZL09oxfvzxx6EZmdl7Bg4c4I5gikCpb8GzSduIViejlNnupHWxLT316FG1WqWatWHDuvWtvW97H8eARXtbuBNff/L0yQMb6hqPxA0dxnN1cyffkDS1PU06S8sDEDkA3BZoNFRsAcWFmmRwaP8BpU9Xr8kzZ87c3BlMlZSU5Jybd+3c0Lih7u4eHpQ8Ao/f7HXRuipoJ1oPFeeNeiICHpcEiY8cOaLmsCHR29v74/bovblfOzNgcb+WY84jFnjvvfeeqJfJPw3rER6E8oVYk0AT99LeRLPmJ+GXNBqObFkMUFddA/sP7NU4Obu8uWzx4m0d2ayzZ8/uVldX+1t4RC8/FF/CXRdh6UZaQKN+SrN0IandQPV4KtWLsZfq6mo4dfJ4jUajWRYSErLenIACx8+ARUd+Os1k7MnJyf7nL6Z94e/nPyC8RwRbILAAHer8sdig1eqAz+eDTksVSlHFUyjnR2UsUBakoaEBdu/5vbFbUMArs96dtdtMptWmYSxfvtymqKjocFBQUET30B6gJYmXO8BJ/46eBdoDt2FErxXTugYDkUw4cexYmWsXl7dXLF3xW5tu/pAOZsDiIRm6s98mKSlJ0iBrmKpoUs7s3buvtaeXFwkkImAQ8RzUFFGqSbER6fbAJ0+H6VYWNClkBDAOHjxYMLD/gL5vvvlmZUey14oVKyyzs7N3hoWFDY2IiGBp9egzkH4YMg1MGdNpZfwTt2IYacW5y+UySP3zT5A1yvY42ttPXLJkSXFbsy4Py1YMWDwsSz8m98FtSU1twzw7O9uY4JAQrqOzM4n4U+73nT4LfFm4JDOghJLbtyAjI6NBrVLv6xYYOK5luXhHMNv69esFBQUFb+t0ulnuHh6u3bqFgEAkorI/SEZOqkMp0MQfBMyqqkrUA9EWFRZkikSiNeP/978fzUXT9N9szoBFR3gaO9gYsRhpzbrk5y9eOD/P3dMzJCIikmNjY0NmQTIBKM/H5cKtokI4f/68or6hNnXQwCdmjhs3rl2IZB6W+VJSUux37ty5Qt6kfCY8spdNSEgIC4us6KwHrTJ/4eJFyM3NviEVCb/YuHHjcro0/mGN837vw4DF/VqOOe+eFli/fpv0dlnOImcnp6khYaGk9JrL5sCtmzfgzJnTejab87O1lWTVs88+e8mUqct7DqwdD0CgnDlzpodWb3i3Sd70ZmBgoKR79+4kgInAUVtbC3v27CnsEdZ90IwZM0zO39mOU2MCnO1pXObaACs++ugNkVC8OSgoiI0ViekZGbK6utoTzq4uG58ZMeJAZwGJu631F198EXr23Lm3hSLhfwICAuy8vb1BJpMhWKRt/ebbXh3t+WA8i462Yh1svCtXr35TqWj6sra2VldSUpIdGzNk0rhx4x6p/sXDNuHWrVt9jx49ukmn0w2IjIzkX7hwIfObb77p/rDH8aD3Y8DiQS3InP9/WmDNunUv5mZnTbG1t10TMyjmUFxcXP3jaDLcnkyZMqXH/0+SLKyrqxNu3bo1rqPZgQGLjrZiHWy8+JIsXLiQ9W80ch1sOiYZbkpKikV0dLTSJBd7iBdhwOIhGpu5FWOBjmwBBiw68uoxY2cs8BAtwIDFQzQ2cyvGAh3ZAgxYdOTVY8bOWOAhWoABi4dobOZWjAU6sgUYsOjIq8eMnbHAQ7TA/wOYvoAIrAMaMQ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4" descr="data:image/png;base64,iVBORw0KGgoAAAANSUhEUgAAAQsAAAELCAYAAADOVaNSAAAAAXNSR0IArs4c6QAAIABJREFUeF7sXQeYFdXZfqfdtr1SF5EuSkekCSyIWEjsxthLjDFR0zTJn/L/1sSS2GJDRWNM1ICiSFFERRQBaQKy9A5L2WV7u2XK/3zfmbn37rK4GFy5d5nxWdkyd+6Zc+a89yvv934S3MOdAXcG3Bk4ihmQjuIc9xR3BtwZcGcALli4D0FCz8CKFSu0Ie3aqSsPHtSHDh0aSejBtvHBuWDRxhc40W/Psizls8/m5e8s2pRTXx9sl5OTMy5YVz8kHNLbhSORHMs0UwxTVyVIpqqq9ZrXV5qZlrawprZ29kk9ehQVnn/+gUS/x7YyPhcs2spKJtl97FiwwPfVwYO/2LNnx6UN9fW9ZViaqsqq1+tTsrKykZWZjYyMDAQCfqiaglAojOqqalRVVaO4uBjBhqARDEUqTxtw6g/Pv/zK+Ul2+0k5XBcsknLZknPQn7799rDN27adH4wEz9IN41Sfz5ORn5+H3Lxc5OblIDUtDV6fD4rPA4/XC1lRYJomLMuEBAmmZcIyLYTDYdSWV2HN8tXYu+/A2rMvvmR0nz59apJzVpJn1C5YJM9aJeVIP507LW/X7tIhdXW1v9CDwUkeVUPnLp3RoUMHdOjUAZYMUOTMhMngoGkadEmCoqpQVRWSJMFiwLD4/k3Lgs/rhVfRsGfbLsyePRf57TrcfMWNP3oxKScoiQbtgkUSLVYyDdWyLPXlp5/43aHSg7crqpzduXNn9bRTTkFWVhZAYKApCOsRBgMCCwNgsPBoGn0HWRbAoSgynw8LbGUYhgFZlpES8CNU34BZ78xCRWX1op/e+bszk2l+knGsLlgk46ol8Jg/mjat09ad268LNgR/mp7m73RSt5NQ0LWAXQxTkdhCIOuA/pUVGcJgoP9J/LOkKJAkDYosQ1EUtjBkmV4nbpotDMuCqirQFBmbizZj4UcLQ4P7Dzp71Pnnf5rAU5P0Q3PBIumXMDFuYMYrr+QEjeBN+/buuyszLTW3R/du6H1KT2geFREjAkmWEbJ0BgXa92RF6GRZWGQ4SGwtSJIMEFjIKhRFhSRLUGQbMCQJBlsWJhsaBCY+jwa9IYx3Z8xEQ3XdV4PGjh/ipldb73lwwaL15vaEufK/pzx1R8Whkl/JqtKl3+ABUvdePRkcLPrPMtlykC1A5+8bH2Qp0BcBRgw0VAYJWVUYRAhYCEBEzEJid4Su7vF5oBsGNq0twpIPPtG7de4y8vs//vHyE2biv+MbdcHiO57wtvR2r//juQllJeW/t4zImN49e6g9T+mN1Mw0RAwDFj9ZZEMIt0EyLRj88+Fg4fzGAQwJCrsg5JLQvwwYqofBxDCFK2KZBrsiqkdDXWU13n3tTaR4A69fefvtV7alOU6ke3HBIpFWI0nGMnfu3PT9Wzf+sbqi/M7OnTtJQ4YNQUpGGgzTgObxIBQOs1XAgGHSxtYhmxZMWTxuTmbDuV3n53iwEABB8QoR7JRVjb+3ILNlAdPgwKg/JQA9GML6lV9hyedLwuMKJwweOHp0UZJMZVIN0wWLpFqu4z/Yua+9Nn7L9i1TvR6lYNiwoUpBlwIYMhgIxGamNKgFwzIhU9aD4hCU+jRMWLJwORzAcNyPePBgwICwJiTFBgqyLtjK0BiALJP+Z8EwItC8Hvg1L2rLKzFj+gwA6nM3/+IXtx7/mWp7I3DBou2taavc0Za5c72fbd74x+qqil907twxddDQgfCn+KF6VOgUjzAtKGRNUJZDU3kz0xeRqDiIySBiNAKLppYF/cypVIuAh+IUlCEh60LELwgs4GRG6LrEz7BM+Lw+SIaJTxd8is0bN++76MprexQUFDS0ykScwBd1weIEXvyjvfWPZ87sXbR27duKilMGDeqPbj26wVQsmJIJS5FgGBZkSRCoaDPTLqaAZvQgV4TAg853cqD2H50AZ/xYHOvCsSxi8QuNrQ3HMiEQIt6F1+vl31eUlOGd6TPQvWv3h8+77Ae/Pdr7c887uhlwweLo5ulEPUv657NPXF1VUflQenpqh9OHn46MjDTOakgemV0C4kyolKmwU6CSpPBcMXA4RxxYOBu9qVXR1BXha8ixmAVkmRmdFLtwrA8mahkRtjpUnxdm2MCSDxdi67qN9cPOOKPPsEmT9pyoC9ca9+2CRWvMahu4ZtGCBalLv/ry1obayrs7dykIDBo6GJImwRLECE6LyiAClfikZyKmDRAUc4gHCydhKlE0g+o7jtK6gBRLndK7UfaDwIItDeJr0IVNHQbxLvxeeKCgdMcevPvGW8jv1PknV9xyy5Q2sBQJcwsuWCTMUiTOQKZNm6ZUFO+e2lBfe13/Ab1w6mmnoSEcRMSKQNJUqIoHqqTQPoVM8QUl5nMIkJBBlkDUeuDfkRlAEEPE7sYZkSO5IgQQTjaEricyJApUsi6gcDxElYCQZcDQZKSoHsg1IXw8ex72l5VtvPnOu/pKEqGbe3wbM+CCxbcxi23oGtOefjq1PFgzA6Y5YejQQXJuxxyRgZAske2wA5BkUciSzIFLomPHDkGuEhZH7PeC1R2LW8STsRzilmNwSBZZMGyviOAmk7LoiwhaqqCA0/WJvwEJOgyQkZHi9UPRTRzaexBvz3jb6lRQ8KOLr7vhpTa0PMf1VlywOK7Tn1hvTq7HkrWrpuih+h+OHDVcyszJREQyec8LdiXFI8QjE+VEOK5HXIxC/E24CvFHfJAz3hVxwMKxOGRLBmVH+X0ILAgoCJiYoOXUixBY0Rkyp2k5CyPJSPX6EQmGMeftmSg7VPZ5n2EjxhUWFhLP3D2OcQZcsDjGCWxLL3/2rw//xggHHxo7bjTSMlMQMYXbwVvSJkfFg0U8aDjfO/Mhc6BTWBnO4YCFAwrNAQZv+niwIJBgwCCrhv6V2A3hIjPOjMTAgjwdv9cHxZKxcV0R5n8wP1w48dyBQ0aM2NCW1ul43YsLFsdr5hPsfUm5auaSRTt79+jarvepvWApOleBUi1GDCBE4DIayLS/jweEpkHORlkR+545yMmOQyx2IYBDfFnCB7FrRmz3wwErpxqVsiOKShVpTAJjVqeAJ2SmpKO8rBxzZ89BqCGybNDIUaPdArNjf+BcsDj2OWwTV1j0/uzCVatWfXj++WfLkmbBUEw271WJLAunyKuxtRAPGvGWhUhtUhWpE78Q/za2JAT34kgBzxhYSByrYLfGrk4VVoXtnjisTrsgjcaaGkhFOBTCxvUb8Mm8BejZrfuYC6+55rM2sVDH8SZcsDiOk59Ib21Nm6Y8uWX91t69unXt2bcHdIWChhZUCLCIlpDbwNEcUDT63deARTzluylRKz4zEl+NymAkC+IX8y0odsHFZhozPYnvQdYFxTYUWWWiVlnpIbz972nISs987eqf/vSqRJrvZByLCxbJuGqtNOZnHrz/Ac2j/H7shDMheaOSNM1aFl9nVRzZsmB7IepixFwP+m3MLWnKw3CsFs7A2G6IQwNXFI+ggPN/VIZCFHMgJSUFeiSCNUuXY+XyVXVnT5g4qO/w4VtaaepOiMu6YHFCLPPR3eScadP6bVz/5fLhI4d5O3bpANMyYEZJV7F0aFP3wrl6owwJi2s2zprQZheZj6axCgcsbJ1NO/4QP+r4a7NFwUFP0r3QmHvBRLGoCpcEr8fLwdBITQ2mvzEdsuaZuqe04sd333334aIaRzc9J/xZLlic8I9AbAIsy5L+8dRjL0gwbhpXOAYGdJbCo40oLAkBGM0FOeOBgb9HjPbtWCHkOsRckCMEOCXHnRCbn+2FKJVcjIPBgmIYMhHERGbE4YAId0RwQkjY1wgGsWTRYhQVrT/QsXu7PpdffkuVu+T/3Qy4YPHfzVubfdUbrzzfq2TP3uVnnDE0Pbd9Lgw1jsbNJCwn4NiYbxEFC/FNI7Bw/iZ4GrZ4jZ39aBT0ZFckVsZO50azHDZgEXuDgIDk9yxJ5boUimEIACEVLYuJYyTB5/F44FVkHNh3AO+89Y5Z0Omk31x09dV/a7OL18o35oJFK09wsl1+xZQp2melB97ukJd9/qgzR8DwmGgINkDz+myrgICACFGisjTK6nSeJBbrPjy96lgbsVSqsBxElsRkl0fEM4hgFUudxrssjkXjBFspbiERo9POjpBuJ2l0UmCWvB3iY6heDQjpWPzBx1hftKGycOLZvQeMGlWSbOuSCON1wSIRViHBxjD3rTeGb92wceH48WM8WpoCRSPxXJW1I8DWhU3zJsAglqZdli6CFP8dWAjuhQCMpmDhAEbjWIkga0mkc8ECv5QdEZkbsmyobJ4zJ34vlLCBiuKDeOett5CSnXnrDT/9+XMJNuVJMRwXLJJimb77QT770J8/yMlJnzhk5GCuC6ENyYK70diFxPTqKFjElaUfKaYRz71oVDcSJWk5ValNWJ9Nbp+v79DAWU1LgAX9K6wOckMIdAjbJK4ZCdbU4v3Zc1BeXvHlT37929MlSRIVbe5x1DPggsVRT9WJdeLf//KXS0wz+Ob4iWfCH/CzChYL7pLbYD81VKLubE4nLuHMEscVmgBIDCzEho7FKyiMSUBBSloUt4gJ3DjXO0zvgtOo9vvbxWZkWQjrgpX8RMsBSWLOBb3+wK49mD1jJnr37XvdORdf9s8Ta0WP/W5dsDj2OWyTV5g1a1Zg29qVRd1PLujaf9AA6KbOFgZlRAks+NM9Diw4VxJXB+KAhQMYDjhQzYiTUeEeIk6gsxmti6aMz/iJ5qpWImA56t82YKgaqYBTipayImChYNXvYzaqZkmYO/1tHCopW91/zJiRI0eOdKX3vsHT64LFN5isE+3U/7z43PdKS/e/Oa5wnMeX6odEgruUSqXIgiN2Y4lgZ9T1YBCJz6A0lzWx4x42h8MRxLFpVeL6Ufp2bNYPty4oMxKnAB4n7Otcg5wNQ7bgS02BFNGxdc0GfPLRx8GTe/cc+73Lr1p2oq3psdyvCxbHMntt/LWzpkwJbNq3Y2XfU/v26XtaX+hWWChlcbGnXVTWhNYtuBiNrYxYYFK0KRRKWkLvwrE4ohaGrXnRHGA0ZXay9cL1IgIwhBsiaOBUoUrnq5KMoB6GLxDg7I1ZF8SMaTMQARbsPVRxlkvSOvqH2AWLo5+rE/FM6ZWnHv2fuob6ByaddzbHFSQS6iU+hC1wEy+h14jB2ax1QRkKUVZOeRSn5iRmRdhU8CZqWo1qSeJWIfp+UbCw9S6Yc0EVqaJmhA5qd6hqGiTdwOZ1m7BwwUKjc9eC8Zdcdb3bH/Uon2wXLI5yok7U0zYuWpQ277P5a/uc0qdrj17dYIK09JyYhagGtfOlImbRjBsSqyM5Mlg0ImPFqYDHA8WRakbIsmAVLTvgKQrNCCxk6HbrRGpl5vP72AKpq6jBu/95G7ppTr3517/+0Ym6tt/0vl2w+KYzdgKe/9yjD/9vOFx3z6RJE6H5VBiSYQc4KXVqdx5zKOFfx7NgOUyhoiVSKoK63aigjN0QQfHm1iO2lUHT7rA5Gwc67UCrKlybGEFLAYikRRwQwxStCWQJHq8XZoOOtV+sxOpVq6vP++EPTzr55JMrT8Bl/ca37ILFN56yE+8Fr738cp+SXTvWDh82WOvYpT1TwHWJEqmy6DhmHzE3RNC66YjnXDSXISEFb+e8qOVAhCrqCeL0SrWvFa99QXWmEgVBOStCnA9ic9pELW4bQMK+XlIUZs4FAROBjc8XgCZrqCqvwDvT34Lf4//HNT/5yY2usG/Lz7ULFi3PkXsGgJcef/QlGfoN4yaMQUTSIakyf+YTWMSXqwtwENZCczGM+HMZJOzu6PGTTK0OnSMKIM24JvGAFG0bQIHXKP1bg0b1KHbcgjqua5oXGnExIiaWLPocX65cVd7j5G79v3fddcXuQn/9DLhg4T4hRzUDM6dOTdtZvGvvsOGD0/M65VHEkEV1aTNT8NCpBxFgcHh5+uHWh10bYgvaNAILR+abSVoxJf+m31Pw0nk/oRFKwCXAi9wRTdO4hJ0ZneTQGMJ9Cnh9bGVUHDyEt6ZPR0HBSXdedPX1boFZC0+CCxZHtVXck+6++245P0WbHkjxXTx23JkwqZRcouyIBMuuw2jqhjS1LGizxzM+4y2LeEJXNNjZRPuCzo8FPKlBsmiiyqRzDqxKQgFcEe4RV6Kq1B9VuCrce5VyOoZJkRZYuoFlS5dh/fqNxRPHnzOk3/DhB92VPvIMuGDhPh1HPQPTX315XPGeHe+PHz/OG0jxA6oFxasiEtZFD5Go7kXMNWmO9t0IGGxtzfjfcYqWgMERwWliXbCtIarZo4Qw+pkrTi2Ty9MNXYehG8wHccbg0L/J4tAUGT6PB3V1dZg5cxbSM3Jvv+7Wnz111JNxAp7ogsUJuOj/7S2TOM4LT/z1LZ/Xc9HIUWdA8choiNRzhkHUmDlMzlj7wqYU8KbxDVIPp9/FBz8tYorqhu3eABTDYItCxCm56RBlYSKhEEpLSnHw4EEcOHAQtbW10AkkDOG+EIBRWwDHInGsErY4LJOv7/P5EApFoHr9myeMP+uMkwcNcjMjR3hAXLD4b3fOCfq6557424S6qsoPJ4wfy71FDIXiADE2phNDaOqC0HTFWxlREInLhjivMSyDdbbIvYAhcqi08esb6lFaegj7DxygBkKoralhcPD6fEhLS0VqahpSU1KQkprKxWNerweq6mF3hXkYkiTARDfQUF+P+oYGVFdVoaqqGrVVNQiF9Fqvz7vLgLW8fYdOn590Sud3hg4tPHSCLvVht+2ChfskfKMZmDdvXsqmL5etLOjYrvfAoQNgaRZ0XQBGUzckPm3aFCw4XsENlhu3DHCyKBQytQwDZsRAVVkFtm3bhuJ9+xAMheDx+ZGdnYW8vFx06NgBWVnZSE1NYS3OqOq3HdQkroXDCxXejAzTMLgFIoEGgYgZiUBvCKL0QAl27tyJ4n3FqK6uJremKr9d+3fDwcjjnXr23DRp0qS6bzRZbexkFyza2IJ+F7fzwdvTJ2zesO790YWjVG+aFwo3Ko4rJjtCNiQePKLuSFzq1Pk7MTBrKmuwqWg9du/YCSMc4XRsQZcC9OjZE+06dIA34Ifq87ArETEittqWhYhhCDeE0YhiGxbXjDCYcWMikSHhuhFNE/ENQ4eqEFdDghHR+WXVFZXYtGEjNm3YgJrKqohX07Z0P/W0P5/9/YteO1E5GS5YfBe7qw2+x98fumdl584dBw8ccCpMRcQbmerNvAZR/cGbn2T6JZHi5OSFbKtrWZR9pdiBUN1i9iWAgwdLsH37NhTv3cfBynbt2qFnz55o36kTMtLS+TrkShBAREyKTwhJPrIa6HwmhtoBUVH9LponR90i7syuiDoRJm+ROnhMw5NlAi0LHhIXNi3U19Zi7+7d2LBhA/bt3Wd4Vc+69NSUv11x1qRpUs+eoTa4tEe8JRcsTqTV/hbv9blH//pzmOHHz5s4gRsSWUTSskyhYEUg4QAGgYWtgUFMSgILVVK49aClW1BIE0OSUHbwENatW4f9e4tBmZau3bqhT79TkZmbzZqaRKgKh8P8yU+ivWS8mMSeiMuUOLfXiI9hd1jmshXS+SX3RrYrX7kru0Pi8sZpYzQW7iFLh9770J5irF7yBfYdPABT0b7y+1KuGT5hwoZTTz01/C1ObcJeygWLhF2axB7YtGnT/Pu2rFvXt1evbj1P6QFdJqAQG5EjAyaxO0VhGf9OJhOf6NY+6LThbZeg/FAZcx2qKisR8AcwcMAAFBQUIC0zA6FIGBHLhG4KMhUHSMk8oewICfE0YXVyDKQpicvOhghpTgInMR6mhxOJi76Y8SnAIv5wGhpF4y2WBcPSUbJnHz7/ZBHqyquDHtUza/L5596Yf+qptYm9Ysc+Ohcsjn0OT9grvPT4Q7eFQuEnCyeOk1SfwsI4LIpHDEq7zzHHJhgsZHgkDyLhCDSPhtqaWhQVFXFAMTU1Fb1790bXrl3h9/k52EBWivM6AiGdOBfUntC2WKjtIWVNnIBos1YFp1vt2pWvAQsamwMW8alein04B1kXxFqVPTJUHUBQR9HyL7F+3XrUNtRvS8/N+sNVt/x0uiRJbbaJkQsWJ+xWP/Ybn/bKlC47tu5ad/rwwWkFJ3cC8SNop1CwUCKXw+nAzmlLBZIu3ICt27fhyy+/5IxE71N6YeDgQUy/pi/6dCfuBWEN6X4SpdsOV7KQDVsWJov9s3Uh+pvGHmNHGyNqZThgQYVnMteViU0fZ1kQWMREf2OFcU6Vq5DoIyKJyOCQBUT351E9qDhUjo8++oh7k2RlZj3ZrWPnP46+4IKaY5/dxLuCCxaJtyZJMyLuYPbs0/ebZvD3Y8aNgkmsatFJEJJhQbXVtGh/q4oXpcUHsHbtWk5LFhR0Rv9BA+FP8YlepXYQlMORVIjmpFY5vmC3FBFRTJ4fIfArgOIwgLBnkH9vOj1MBFgQWFEYg9TKuZUAuTZsWWjs5kTZntEgqd3tnQKlrBhOrogFWVOg+XzQyOLQDWxYtQbLFi01vbK2rkOnTuefd/XVe5NmIY9yoC5YHOVEuac1PwMrVqzI+GzenE2DB53armOXTrBUqsEwORvCgUhQ9sKk+gtOgxJpqn///uhU0NnuQ8Kcba41iRoIkibeLF5Mx6kLaQEsGEji4ham4Uj8HRksKGZBAOWI/8ZfwwEivqYdLyFBHZ1sKEWCR9MQ0Lzwyip2b9qKLz5fjEM1DXtz2+f/9MobfjSrLT03Lli0pdU8Tvfy3CMPvujVpJvGnFUIqBRf0CEZOryaD+WHyrF4yVKmVPfu3RODhwzm1Kfm8SAUCXLrQfqkt3HBJmnF9UkVXYuENdHIshDdy5qCwxEDnLYbciTLwgGL+CBnPFAIurkADBqvaRr8RUOjorVIOIxUrx81NTX4bNFi7N9/MNS3z6m/nnTRumclqW00Y3bB4jhtsLb0tu/+61/D9+7aumj42FFKRnYmKPho6SY2rd+IHdt3Ij0tHYMGD0ZWfrb4m33zBBTcuKhpg6Jmmio7oBB7NW1eu2YkbjJbBAtLYnfJiVlQ6pTckKMFC650pfgKtVu0FcgZ8LgFo9Am9ULFsqVLseardZH27Tvef+2Pb7u3Lay3CxZtYRUT4B6mPvzg22pAu3D0uDNR31CHL1euRE1VDbp07oL+/QYwRTsiRzgI6hCfmoKE8zNxL5zvneAlF5lSoDEKNUcGCydDIqwBJ2AZC3A2lzql93Ek+ZzpbGpZUHCU8MCkHircZlFId7CFIcswTIMTOFkpGYSJWLr0C6xY+SWyMnL+cuNtP/99AizTMQ3BBYtjmj73xc4MPPvIA6fV1tQvP/XUXr4d27fCNCMYNfpMdCwoQL1OIr/EbXDEaprvK+Jciz/14zIczvcxLQuRlxW5l5iL0qxQDoEFa38Ke8a5FjdV5q5mgtFJrQMcsHDYnk6GJvoeTiaGdTGaEsJi3d8VzYuUQCo8isIxjKWfL0HHvHZPbTpY9vNkbj3ggoW737+VGVgxa1Zg0dqVmxSYnbOzMjDsjCEIpKWQFjgsSodS5oE/ecUjF1+qHv8zfd/aYMHZ06MEC8e6iLpBlLZl98NgDdD4g7MzFumTqgikpCHF42GXZeXSxViy+AszNzf34Wtv/fn/fCsTfhwu4oLFcZj0tviW8958rc/GTZu/yMvLSh8+YhhUTYZFtG9VgU6cCxa5+e4si5g1QAHSxpYFew+2nJ9jWcDuPULxh3jL4puABVkvLEwua8wPyUxLA3VepSrXlctW4IvlK5Cbk/uHa2657c/J+Ay4YJGMq5ZgY96xYIHv/eWfrzZNvfe53zuP3QPNqzKRiTajSRWfLGQnaNvfhWVxRLDg1ouii5kDCmRlOG4IqYILfQ5xOMSs+H+PZFk4YEFAIcuU/jWRmZ7BIEke04KPP8GXX64Ojxs97uozJpw9PcGWscXhuGDR4hS5J7Q0A88/+sh0MxK8dOxZhfAEvEKX02Y9i/5jQjlLyEm0Hlg4rkJj30C2YxtxLkMTsKCYBVkWFLNoChaOZfFNwEK8v2g9oGgKfF4fFEVGsLYeixctwfbN2xvatWt3zg9+9JOk6obmgkVLO8H9+xFnYNq0aYpVX/ubA8W77x85Yqic2z6fSVlUs0E9POggXoPMZac2UNhgwbhB7En7iLc4yAqJtz6c75sGOMnmj/9dcxWonA3h8+KCobYbEq8I7rghsa7solS9uS8BHKJWpfEh3BCZ6OrETSNbKnaLQNiAakn46IP5KD9Usb1dl+7jL7nqql3J8oi5YJEsK5WA43z+8b+eXl5Wvmjo4P6eXn27IWLoXMHJtO+4bAZZFpx2JOp2/O+PM1g46VJ2Oxr1SxVZksNIWbZb0hJYRDsZEHmLgMourvNIKsywzoHRd956G/Uha/Htv/3dGEmiXu+Jf7hgkfhrlJAjXLXq07zFHyycn5WRNmDYyKFQfArL6ykaEZTixHuZgekI3BwZLBzrgcHE7sweb13El58LC0K0OWxsbYipamRhfI1l4ZS9s4qWXRtC7oLTM7UlsOCOaI0yInaA03ZDHOtCBFRlFh4mS4sK4g7s24+P5y8wMrNznrnq5lt/kQzVqi5YJORWTPxBPfXwA88oMG4956zxkAMqwnZPUk6N2iK8oq+p3bPD/nQ9kmXRFCwa/ewUlcUVd30dWDQCjFYAi/gAZ7NgYVtPsRyMAAsGFwr6siqYjM3rirB06TLktmt38dU/vu3tRF91FywSfYUScHzbilZ0eXfmzHUD+/VNO+mkApga9SW1dSzsvqO8oVjRygYLFrc6esuiZbAgBInRvZvGK6I/NwMWnAWhuAgRxewuZrHUqRD9pb/R5qDMRjR9ygzOxjyLw8GCND2E62ETPNlSokxQvGtDbplqWlgw/2McKCnbM+nSK07r2bNndQIudyyulMiDc8eWeDOwdO7c9NVrVi3JzEnrO3j4UFg+ibUq6ZPSOURKsml7gMZErKYp1Hi4NYxKAAAgAElEQVRwcOjaYlOL67A0hn3EtDUbuxzNMThZjoeBy6lHE2rinNK13QOFhXsl7mTG3cxsroVTBkuCvuxKUZm6LpoY8Rjta9L9R0jVKxxhsWAqKiOQoYI5J4iqKgq3JyDtT+JyKKT5AQuh+iDemz0XliG9PWBM+g+GDr0lknirLkbkWhaJujIJOq4XH33kivrqqtcLzxoLf1YqworO/T2aggXbEdEOZYcDxbcCFi1YFtFkaSOwIOtA1IFE4yBsYXhAG5p/z6ChCLUvpyaFAII6nEUMNDQEuaFRSWkJDpWWoq6mBg0NDQg2BBkwVO79SmQsITXIquHsfkjwBwJICQSQnZeL3E756NixE/bt3IulS74IdS7oOun71167MEGX3gWLRF2YRBzXihUrtMXz5qzvWtCxx2kDToXllaBTjQTL6DVNg349WDj31zR96mxgB2iasyzY0mCFrMZuSDz5Ompl8Dmcx4weVFJOQVhWF7fFcxTVy5tZo4bK3C6A2gaoqKuuxsEDB7Frxw4GhmAwiGAwJGIPiiz6rZI6mKraFoMQ1KEvCpbSOEw+R1gaoVBIFKBJQIRUMSI6OuS1R1VFFRrCRnXh+PGD+p955vZEXH/XskjEVUnQMb3098d+01Bf+9CksydA9aoImSHIHgWGYbGmQ7wb0pJl8d+ARSwjIpocU6SkEc8ibt6c3wtAITWtWIsAUZ8iOr+TJeFRNVimzEBQX1uHirIy/qKuZ3XVNexWMHgRu1NT4fF4uEM7uRQk/Rfjawh3ifUuuMO7rRJOSmB2U2hnXKFgEFY4jGBtHcINIbbNSIErLTPrsWt/dvuvEvERcMEiEVclAcf05JNPeqX6ynWdO3fo0X/AaZzwMEiMXyLzmhKCsUdJuBhHtiyc+AT925Jl4Wxqh/kp3AL+PzVBbREsKLTI9Rq2BUAf6XYilwOZVVVV2LtnD/bu3oeqikrohs7qV47VQe4IKZL7Kd7g90KnWAP3QInpfxJ/xImz0DSItqyWEPZxNC+IUk4KYjKBq8FyfBo1OiIlsVCEgam+tgER02oYMXL0yGGFhasT7TFwwSLRViRBx/PeW69ftG3blumjR49QqMcpbwL61OasAe2Q+I5kFKM4XJOiubLz5mpFGp3HoENFabG4B21GenAtS4+K/NJmdQKKDELkalBpPPVKhehKRsBUU12Lg/v3Y++evaioqOB+JDR+QzeZlu3xUY9ULyt5sT6nKrI57E4QcZwtBrFthMKXvYXiaOwKKe7Z4CncKYbHuH9jAVuKkxD/grgXNdU1pLBF2h+v3fKLX1+VaI+CCxaJtiIJOJ41a+alfDJ78bquJxV0HTB4AHQrzBZFzEKINeWJbf5vHyyc92uaDeFP9ShtkkBEcBnoIz4SCoN6k5SWim7rlZVVUZeAXQmPBk3V4PMF2BJgEKAvTsJIbD2ZnJVhnRtmovJP9u/iLR76naiFEU2WjhTg5fug9gbMV+OurlAlibugbd64FcGw/sEdv/vDOYnWJtEFiwTcnIk2pH8999SEstKDH44bdybSslJhyAYMWxpTbEpRJNaovuMYLIv42IcT4IwvQBNymLbAL2liUoqS3AsKKtJ4DBPFxcXcTJkAggKMND5qVhTwp8LjJXGaAAOFEwfh/qjOblBEgJKtCed33K8E7DY4QNHUUhKpXgKaGJ9EnONYFU10PCQFJrtx1JTJgmoBWzdthWlg1q2//f0FLlgk2k5wx9PiDDz/2CN/0yT8aszYEZA9EsISfdqKHqK0eeg7IeEfqyg9FjekObBo6oYQMJDbQZ/gXpWaFtWgeM9eFO/eg7LSQzwidldUFb5AAD6/ny0H6rQuySr0SIQJY1RlGoyEOV0qRIPFPTD4cbtFAiC7sxq5XoQYlkiHii6Ktvtl92sV2NB8Za1jGcVARoasUVd3HR7ifTSEsWX9JuTnt3/k0pt/8psWF+Y7PsG1LL7jCU+2tysqKvJ8PPOtjb37dD+5V+8e0Cndx82EiOzkBAsd6TrR4DhGynI2nxPPiM+YOIWo4m9RIpb9KSx6gojmRJz6jMZGhIYnWQ+h+gaUlpRyV7P9Bw5AJ46DpsHr9TMoBGzrQVEpVSpSnFQERqleVVZZM5P6ldDG1+0S+qglYzNROU3rNGSn/AsHMMVvHAq3E5Ogn7lXimVC0xTW5pS5ETSBiimu5FgaxBJVBFAQ4HokCcW79uDQwdLw6aNGjRgx4ZxVifasuGCRaCuSYONZPHPGOV+uW/PehPPPBtnJqkbRfDL7ybenXAOBA9kVTgyjcXm5AA7BZ3BKz+0263YZN3UPEPmJmJCvwd3Nqd+IKmmCxcnC2dSnQ0Xx3j3YWLQepfsOsHWheDSosoZAeio3/pE9HnYFqJOZRk3dSXnbLiena1HndeJRcODUEoxMaF6xpe3xEmMzGDJAzZwpsMldUFQNgZQUHoej10l8C4O6ukci3DyZyFkBTYbfp3GQ1KPJkM0IVBhQJAIM6pGiwJLJBbFYp1PRLVgRHevXfgWfP2XRTb+888wEewxEfCoRB+WOKXFmYMoD905NzUy7cfRZYxHUG6ISdY3Bwv7UZAtcgIWz8aNgYbss/OnOyCA+sVmtmz/pFUG0InNcFq0PNVnjzmZEkqouL8eOrdtRvGcPMybJElC8Xm4zQKlOZl1GmxURUIinOxrslIjHYNd6SApIsFcUvInu72Fd55Qm/d4fSIE/kApVIz6FlzkV5Lp4PBrad2gHjYFGiNuwy0LuCTVrpoBqJAw9FERlZRnKy8tRVVWOvEyS1zOISSEyK5JQ5iKAJck9v+bBzq3bOX3asWOnSy674eYZifMExEbigkUirkqCjGnBggW+9YsWrOjas/up3U/pAcVLn8o6W9JRsGDXXdRJCJ88BhbObbBlwcFB4YZwIJE2tv1p5WQN6BOeNj5BDwnIhINhlJWUYsumzcyeNMMReD0e+P0+eFLTIPv9nPGg9xfgZNixFOHiiLYBouTdsjUrLIpXmDKxthEhFqbqiV7T5w/A6/UIi4P6MqsEQAQUIkhJej4FHfNF42c7AOrcI7smpu0i0X14vSBPY/78eUj3e+BTqDzdbrfIlpTMAU1K11Iad8+ePZY3EJh5c78hl0mFhaRznHCHCxYJtySJM6BXnvpzTnVFw9YzRg7PTM/L4HZ9TErk9oS2G/I1YBElKtkELepsGAMQOxlpZxAIMDgWoZvwQEXRuiKsXr0aMqUzZQma14O0jAw7SEnugtDSJPfAYVCSK+BUfDpxE1nz0iWZZRokV8GQ4PenIpCWDm8gzc56SFC515AAOodlSUxNx0pipqcioaBDXkxbVI9pijrkMkqtci9VRUFWVjo+WfgJ6qvKkJnqhwKdNcAIuAhAvYaFyooqbNm+HYYk7ezXtWe/wssvr02cJ6DxSFywSNSVSYBxvTvttfF7t2+eP37iBFnyKmQasNnMqT4GCzKpRQCPxWrjmJvxw6cgpTBHyAoQ9RTEYCTTnYrQKP1KWY3Kigps3bgZ5fsPoa6+nglSnoAP/tQAZI/GBDCKQ4gUp8WFXhwtYRk7O35ChWCyxtTpiGGiQbcYcDweIlz54PXQJ75wK0SRF7kkNApB5OKAJNd2iMAr/47vk6IzJtrnZcGjkfXhUM6ZHiZAxaZvUpc1zeNFTlY69h88gEWffMQgAz0EDwU1ibkpa6gpKcP2HbsQscw97QsKJl965XVrE2DZjzgEFywSeXWO89hef3HK1Eio5sZRY0bDkE1BVKIsBW8M0eJHgEVswzjBzEZgIQuyk2A0UX2qxBYEFW1ZhoTq8gps27oVu3ftsrubq0hNS+VgIsc2SRHLTknS+3FpOWdLaJuSlUHBQhVQVIR1oCFETY0UaF4/tJRUyCqVhYv3ZaCjxkJRYCDlKlL6tsFCtbM5dtzF5mbZrpeFrKwMBPz+aIl6/H0yEYvmhFwsy0JOTjZnO2a/8xaDhWpGeP40RcWB/SXYuW0HvUtJfod2511+/c0rj/Nyt/j2Lli0OEUn7glPPnzf1u5dOnbvO6AfwlaEA4FUM0FxAvqUdeRqG5OTDhfbJdl9OohaTXUWRkSHR9FQWVaB1Su/xKFDh+DVPOwqtO/YAZbXE8tgRHuNiE9yyRL6mBTApIwCBUTDloSgbiJiWJA1H7y+FCiah+X+DTqHNCq48xigyQp3RiPuhMLAIYKrhEpM6uLSdWG5MKgwaDjPgIWszAxOyXKbg2byA+yGiOaGyMzOhFdVMX/ee0j1KEhRZRiREMUnsK/4ICTFs7t3tx6Dzrn88vJkeMpcsEiGVToOY1yxYkXGx3PeKRkxrL+nc9cuCJk6cwyIIUnUauGbN25qTMOMJ2M5w2awIPKU7OHXHiotw8YNG1BSUsIC2aTxkJqWBi/1Q6Vmx+SuMOlJAJKgVwvOBVVdMPBARtCQENJ17kuieKiew8cuBm9yRYOqaMJ9YNdCWEAUnGSBG1trg0CEv6L8kJjWhVPXwTwQAg/LRFZmWhQs+O/xdfH2DRPPgs4PpKQiLcWP5UuXQK+rgRluwF4qdS8pRUZm7psdu55817kXXbTzOCzvf/WWLlj8V9PW9l805+1pA7du2PDl6FFDkJWXgzBVeLJ+gxCdbQQWvJmdnSIyH1yE5ahJkZlvAUZtEBuLNvInK20mry8Af1oqUtIzUB8KQqWAIlOfhdg11WVwRSf5+VQYRgVfBhDWTYQMGbrk5cAnEbG4dymnT1VB+SZgo/SrYgMFWxQOEJBAr62YxZkNhYlR8aXmTOmO+xJ5FQNZ6akMFhRvibeoGCht4JAlnbuse/1+ZKWlY/PGjVi74guU7S+GGQ4fap+X/1T3IWf8eejQoQmritXcE+6CRdvf9//VHb76zDPnl5cfmD1+0hj4An4OUHLsgFsRisdGCNPRvyoMZlmSa8CNM0Rw0CAeF5GSFGxatx7btu5kQpTm8yIjK4MDjgZzD4jrINifTGzkGAWxKjUYkgyiNIVMC/VBkqsjy4AUrTywSKTGVrcSWpqUhZDhsStMaXsTJ0KAgB2wZJalAAoGBIViFoLRyVENW9nKobOz+F30fg1kZqQh4KOYhQALh33aKHZB55smvF4VWekZ2Ld3L+bOnWsFG+rn9uzS5Y7Jl1ySkOI2LT0oLli0NEMn6N9ffPSRKxuCtf+eeP4EFnhxiqzirW7mV3BGgja5Ct2IQKZPcruojJoL7d+9H5vXb0ZdbR1bDqnp6fCl+CFrZCVQ7YXIZLCTwBkNKt6iLwVhS0aDDgR1i1OehCSq6mFAEcAiZPAEzVooU5H1wAxL+plqQVh0hs6LtySEFcFBTztOQRWfzvcCeAQFnaMX9r90v+mpARa/aSoQHP+YMKsVJryqhNzMLC5mmztv/taCDvkDJ02aVJesj5QLFsm6cq087qf//OebJEV/ceJ549lkp3Sg41rEvzUZElSuTpteIwshpMOreNFQ34Cv1m3A3r3F8PgDTD7KyklnngZdi/uB0maWVZgEGpxeFSzLCCTUR3TUh01EqPGXpEFWvcJaoXiDzdbkDU/uB723bTk4loagc5PFYEvdUCCTiso0DR6vh69BlHJNE26LU7Uq4i6xbRHjiohMUMAnSFvCeDjcFWFwscFClSzk52Qxl+Ktd2Z9ectN1w1u5WVr1cu7YNGq05u8F//7/ff/1BdQnx571iguynL4DfGbJxrcozJrshDCBlK1ALZv2oGN6zchRGXfioL8Lh3ZRZHJL6GtxI2IhetBACGBWJsKImEdoYiJKp1qMsjtISk7D3cLo/NpgztUa7YclFgwksCChGREDYrQ1yTLweNR4fVozK8gi0BoVsQCs5zooJoTRXAnHKCIyfLFtogsmfDFEbW+DizIRaOcTbvcXNTW1GLGzFkrbrz2qtOT94lwa0OSee1adexP3H/vb9LT/Q+NGj+SP0UJLBoJvdgCvcy5sAw2+xtqG7B+zXqUHCjjT21yOVKzMxA2Q5BUyjoI1wMKgQ8FLok8pSCsW2gIRRCOUEhThiEJyjfHClglS2ZOBtGtOeUpE0hQubmIRVAhGgEF92onyX1NZbUrsmY0D7kXTpDTjl8wKNipUTsvqthZlsNiD3G/oHv1Mx3cltazu8Qf5pKwxocJ2SIx3jzU1NThP2/OWHLLTdeNbNVFa+WLu5ZFK09wsl7+7w/c96eUVN+9oyeM4IwEcxsoS0EWAVGyNaoK1eH3+oCQgZLiA1i9di1CIQO+tFRkZmfB4/PANHVYsijVtiwqN1dgElhICkKmhKr6IBp0giJyQ+hTnys9otMmCFQEAgIkNI5LOEFLwb5kJW6ZupV7WNSGuBzCtQAspnGTpeG8RnBPudI1LtvhaIY2dUOcn4XgrsS8CYqV2EKgzS4vx3CIH2ISWOSiuroWM2fP/fT6q68Ym6zPA89DMg/eHXvrzcCT99//x7QM332jxo+I6l86itWkPEXxCSq2InN//aqvsG/PfhKbRXpuNvzpaVR3LnKJlg6Vvmf5iwBtUzToJmqCIY5LEGhQBSkUjV0SbljEn9giuEjxAcpWUOCUgIIuSfoUFOhk8RoS1PV4kZqaAi8J7ZIFYqtq0+ucehaHxu1kQojJ2RQsnNlsmhJ1AIPAit7DORrFM+KWgsCCrCDJ0pGfnc3amtNnzPjwlptunNh6K9b6V3bBovXnOCnf4Yn77vtTeqb/3lETRkQFa0VFiNCfoM0frA9i7Zq1KC8t582bk5cLze9nbUna3FRq7hxUvdmge1DbEEFdMAQuq1Q0tjIc2jhL6xIQcRpVxBXIYqBNSptdxCkcNiapbvuRmpLCVaNOJoStDttiUFkeL94FIdam07KwsUam87l5GHfCzoqIYCr1FIlZPUcCC9GThIKrFvKyMlF2qBxz3//g3zdce9XVSfkw2IN2wSKZV68Vx/7EA/f9T2qq9udRZ42CRJRpoQ3FGQBNUlBXVYcVy5bxp6YnJRXtOnUAbU4mQ1FWg3gSRMrSfAwM1fVBVDRYHLikoCdZBRFdSOMTZ0F8egt+hmJRoFL8znExOCVLZeGmyaSoDGJ8ah6hTEWvoZiI7Vo46VTRZtXW5rTdGed3okjMViZ3yuabZEIcBSyn5wfL9xNB7AhZEGc5iAtCU+HzKMhJT0dx8T4s/mLF/T+45II/teKStfqlXbBo9SlOzjd48v777/CnKE+MmjiK05OCCSEqRql71pcrVqG+th5ZmZlIb5/H/TTIQFcoxcpVoBpMzYugJaG0pg61YRNhcl3sOgzROkAUbCpRFU/bErFjF47LwVYDd/3SkJGezuI09BrSraTshqNn4fAj6LqUCXFSp87vHYamKK5v3LqA2ho47kb8v/Q9gYXTjIgAJioBGMfFiF9l1v6ULAS8XmSmp2Lr1m3Yu3ffZWcVjnkzOZ8GMWoXLJJ59Vpx7M888MCPJA0vjDtnjAALYk5aEiorKrFs2XLopoWMzCzk5OdxrIK4GKoVgcx2hIKw4kc9NJRUNaAhQgFMGYYQAhehDPtfuoWYYW8/lLYbQS6FKPySOC6Rnp7O6U+yIDgjQl92lSgHNB2Xgw0XinWIIKZjaUSZp3awM376GnErbEuDi2R5sAIsaAxfR8aKXk/0KkAaAZvPg7Wrv4r4Val7v3799rTikrX6pV2waPUpTs43eO7hh6/VI8FXxkwajfTUNATrQzDCEXz22WfcGLhj5y5Iz8qCrGkIRyJsJXgVUtQ2ocsKgvCguKIO9REiVdFGFlyN5o54sIjftNRWkDZqZnoG0lJSozwKZlraQriqxnxRdkfIxWDAsF0Wcp5iLknj7EdzsQlnbLzVyZ0Swv5C5UtROQN0NGAhcR9UhTNCFN754vPPDxSOHt0hOZ+E2KhdsEj2FWyl8b/yxBMXVNdUvjP+nLG8SSLBCBYuXMgZw3YdOyA1LYNdCgIKEqalVCG1/qOirnoT2F9Zh9qIBEvWBERQXIKLwRofIhZyuEXhfJpnZWQgNZAi+pI6nAhFYWYmZTSaWhaUYiWwIDCg2IoIcNpU77h/j2RV2L4Ig4WIz4ru5wRcBDxHAxYURCXQzM3L4Xt/f86cJRdNnpzUHAvXDWmljdYWLjvrtddG7Ni+dXHhWaM4oPfFki+g6wZy8vORmZXJQjPs+TN/QpCyOA0qKzhYVYdDtUFYqk90K7fZEzEN8JgP3Ago7OpVoSGhIDsrSwjNmKadFXEIViLjwfUgh7khIhNDAEEuTDQ9ygViMa5F/KaPtzK4JiTOsqB7oywIAeYRDKPDllvEV0hWLwNVNbWY9e7M5266+upbk/25cC2LZF/BVhr/Vx9+2G7+os8OjBgxGNu2bUVFZSXadeyIrOxsLuji0nE7O+JVZUSIsOXxoaxOx77KOkRYGJdIn0JkxjIirGgdfzjuh7NZnY1N52dmZiJAhC+KgBA7k68jxGmiRC36uSlYMAXcLhSLAwe6TnwJ+jcBC8qCkJQegdbRHFS8lpLiZ0nALZu3YNXy5TffeM01Lx7NaxP5HBcsEnl1juPY7r77bjlDwsHMdG9uTV0t8vLboX2njtBpw1Dqk6nYdtpSMvj3picVW/eXodaQuKxcKG5SdoRsEGruI8z4pq4Hp0Spl4eiMCs0Kz0NaWlpUaBgSrktUONUhoogp6gPoQI3kUIVLEsHQCjAGQ8QjjvytS4I29uicbET4GQeB6dtm4+5iJeI1gCckrVIUSud2aUffPxRMNPr6zV27NikDm66bshx3IzJ8NZTn3zsi5rykmE5ubnocnJX5k7QJhI1G7Y+BMvRmSxzVxkGdpRUI0xp06gVQWDhCNo2iVc4hVu2hD4BCWU7cjIzovEJSo1S2bqTvo3qVzhl6HbpeXMBTgcsHIvlaMCiqRtCYESWBadMjwAW8UDBlhCA3JwsBMMhzJ03b84PL7xwcjKsd0tjdC2LlmboBP77Gy+98MKh4t0/6n1KH6g+P1OnWS3L0augDcs1HQazNg9Wh1Fc0YAIMTNZACNmtjMFukl4kzcmKXzHpTJzcnJYATvKwiQehS0K7KRBHUo313s4mQ87deoEONkCcVoMOsDmiN7ErWmzjE07ZsEFalwAJ2jmzTE243/ntDlM9fuRlurH7r17jcXLl5x7zcWXz28Lj5ELFm1hFVvpHt569eU/Hdy7597effvA4/ezune8SC/HEYh/QRoVsoLSOh3bD5TDUDx2yz9xNtWDOBoPTj4kynmIa6hMnb+ysrKY2BUVq3GUuKM8CiF4E8/sZBA5AljQuY6b0NSyaBrYdKbRCXCS4haBBW8Sdp+a3y4Ow5PcELKESHqPIjpz582ragiFTrv6kkv2ttISfaeXdcHiO53u5Hqzt156qdu+/bvXderY0U90bmqeI6mKaDLMn9bCr2cJOtWDCDzYsGsf6iIWwnaXcd6oRN+2aNNR1apTICYePdrkzqdzSkoKUlNTWYOT2ZcsjiNcHgEGdpyCtCpYAMeuSLUtBuZeqLFUKaUwWRzHbkbM0npxeqGiH4gQBBbule2ZEzBIomiM3ofbKtItc+ancdyC4iWGbjC4OVT09BQ/ivfvw8cLFrxw09VX/zi5Vv3Io3XBoq2sZCvcx4IFC9SizxfOlhV5UqdOnZBHjXKoFylztIkBJaTuWB+XAoDw4EBpNbYdKEXEF0DEqf6kRIlhsT4nb05bicpxL5xPfgKLNOJUsL6lsCBEf6JYfQeBBqVERXFZLMMhXBkS1hGvcQrKFFL7JoeEYxxiktgSiLNoaEwcY7F1h4kjQQ2LPapQI3eyNtwimcFOZIIYXKhhEBXDUVtH00S7/ByO7Xy28LMyKRLqPnHixKpWWJrjckkXLI7LtCfPm857552CLRvXvWBa1qTs7Czk5eUiKzuLN6tJFgBtFFLAogIrQ4FuevDVtl2osSSEuLBMhmICKpeo2zTvOEUq2vxkvhMwkFUR8HmFbiZZEixuEyNUORkR2pwcR7BjHUKrwq5MdSpNGWDoSwAFtwCwSV1c68HIIB7/eK4Hi9bIMvc8FVZR82vlQAj9mTDTMg3WuiBGaW1tPT77dOGL11zxg5uTZ6VbHqkLFi3P0Ql/RlFRkeez+e/9qa6m7mavV8v3a5rULj8f2RkZLDRjalRdSsVeKgxTRUlNEFuKD6JBpY7odn2GKSySppwKlraNBwsvsUGpRaIQ5BVgIejiwnogoFBYT8MJjIreH7b1wSI5dktESqPabga3I7RNC8eyEOlfAQiiGE24GeT+UMf0aJd0EbQQHUwc5WKHuCXL0CM6j8WMRODRFEyd+jJKSg7e+ffH/va3tvTwuGDRllazle/lhccfb6fI8sX1DbW36qHQKZqsqOTTGwq1NrTg1/wA1Z5qATRQK0HNiwgzO+kxI9m7mHx+NJ1J29SOA3DMwu8DaV06mQ+yHqhEXlgVogMZSepxpsJxT9jSENYDWSgqK4zbMRU7TuHQvtm64ZiEsHqEZUESeMJ1oYJXCrQ6h5P2jU1t4y1Df6f3JF4I9YH96MMP8MEH8+laHz7z98eTWuym6ePkgkUrb7C2evnZb73V7eDuHb0rqyu7eL2eLpIidfEqvlzDkr26KRuB/HyjxrDGBiXZZ1BNBbkDhh5NicaDhcNT8FPKMS2V2wsRGBAoRFmdzOIUrocAhFhwM6bkbQvkcDhF0Ls58MgtVoVLImwIQbzi1gN2hpdqW8iyIFq3iEGIIKtEFbV2L1cCHMMOdjpWCL08MzMDXo+KzVu24a+PPIIJEyZgyeLFtWNHjxx0+eWXb20rz4ALFm1lJRPwPqb8682fVUfCTxmKxmXsKrsFNkHLjh84gUaHkJWRkREVwaGNSoQoFuO1SVhODIP0LDQ780EQQJL+LL5jtzukjCnFJSxK7dq6mQ7Y0IYXgQrmhnKWgzI9BFZs5fBYRcqVdTyo3QG1QuOiFTsDZJKuqMyanykBH3Q9goceFl7HqFGjsHbNauzeufOfjz/2t+slrnNP/sMFi+Rfw9Bv5csAACAASURBVIS9g7lbtnh3LVvzn8pg5AKZVLEt8WktPtgdBqhwQ5yKTgILKsIit4J4DhptaFMXP2sKvKTVSWyPSAihqhrUVtcgGAwiFG5AOBSEaZiiW5gwHjjNK1wOYmJ62MUIBFLg9wdYHyM3Jx+ZOVkwAh4olP7lcnsnMGpTvC3R/IgEcigjwmQvCQgEfAj4qH7FwhvTpmPFilX4/ve/z8BSXV2Fd96eUXbG0CED77jjDpdnkbBPqTuwhJmBZ/49OysUqV5oQO5H7M/4HqL8yc3CvyIbQqBBAdP0lICIR1gmfKRlCRN6KIRgXTXqaqpRXVMJoyHIGRZN1Thz4Q/4WaafgIYAgchUXHNC+hqGgbCuw6C+JOEwGurqEQ7rCIfD7GLImgdpObnI69gB+e3aIzM7Gx5/ClPYieFN0ON0S6P+JDTOgN+H9FSqiLWwfv16PPbY45hw9kTk5bXjeyRm6ccffmhYpnHNgw888HrCLMgxDMS1LI5h8tyXHt0MfLx8ee/VazYtMr3eXKf3iGNZ0G4koOAOZXaMgBiQfmoIZBkIVVeisvQg6msqoDc0ICXFh3Z5Ocjv2AF5VAWblckAQZ/8FJwgcCA3wzB0mEYEpqVzQZeQ75fY8vB5fNAjBmrr6riTe3lJGSr2laGO2hKEw0jNyETn7t3QvU9fpGVlsfo4gQYBG3SDpf0Cfg3UJamsrBQPPfgQevTshR69ewlNUaKfWQaqKsqx+LNPl48eOWrE5ZdfLro9J/HhgkUSL14yDf3fM+ZcsK+q8h3Z42XyEsUhmKtAlajc45R7pIOI4tmwYEQaUHGoFPX1VcjOTEfXLgUoKOjMFgRrcmokCixEhB23hnyPKMPSEu4I/UfuCP2e/0ZM0rg6D8EClSmmCj2so6K8Ctu2bsfOXbugef3o1KULhpwxnFswUlaGpATp/ekgcJny7LMoOXAQ5513Lr+fU7rPrpUs4803pxndu3eb/Jtf/er9ZFqv5sbqgkWyr2ASjf/lt+dcX1FV/ZRH01JI+ZvYn9THlOMLlgGPKkGqr4FUcRDhUAMyM9PR99TeyMvPg+ZVYfLmF/oWzsExELvClQvTHDq2ZcQAwj45nqrdSM9CdCHiojiPrHG9SzgYxldri7Bx8xYuyR96xhkYOGQoNK8PEQuorqvD9DffwupVqzBxwlncLZ2K2MLcHFoQusjSWbVqFXZs2zJ1yrPP/CiJlqrZobpgkewrmGTjf3Pu/JuLS0ufkTweNUSxAFllhqef6kuCdagt3Q+vFcKggQPQo1cPDlwK18WErFHHslhD4mhh2DGCBROqiFLGcn0qM0LIZklJSUNtbS1mzpqDsvJyDBw4GOPGT0RJRQU++XQRPlzwMQb2648B/frBoIZJpBimEqgJDhe5QhQwnT3z7eIpzz3bRXL6GyTZmkWBOUnH7Q47iWfgtVlzLywuLXlFCqSmy5IGzTTgj4RRs38PUjUJw0YOQXZONrsQdNAnNnVep4NrP5y2g06fj28BLMg6iQrlUDMh0twkK4Po6IaFBQsWYNu2nRgydDiq6+uwbMUqhA0T48cV2sVwpug2zwI4dud2Kp2RZSz8+CMzPS3zf+688+cPJ/Gyua0Aknnxknnsc5cu7bt56+5/WhaGpJJCeHkJpJoyFI4+Ayl5WRRaYHq4U8/BAGFzM4iG7VScfhtuCL+HRbUoChTN7tjOWRUPjEgEMtXmWxbmzH4P+/Yfwsk9euG9D+bjsh9cIaT+JArQmjy+MBHP7FoV1iU1DOzfuwfz53+4/cofXj7ovPPOq07WdXPdkGRdubYxbuml1956JFJf++tg9SG0T/djzKjTEVRFCTxbEjbrMlr01cSqOFawcOIcqqxx+T3FLqg4juIUVKJuUdPmiMVd2Xds24XZc+Zh246dGDZyNLp2627XlYixkvfBZfwssUd94sX3RjiEN/7zHz0vJ3/0X//6ly+SdelcsEjWlUuScf/2t7/N2LJly9zc3NzHn3/++elNh21ZlvLGG2+eUbJn+8xuXfJzBw3siwhXf/FW409rVqFoROaiq8R1FDsGN8QBC3I5yLJwwIIAQ5FVVhC3DHDPlJrqevztb0+gQ+fOGD5qNHSK0RLH0+ZnUvqWwIJjtxxnobSL6BG9YcMG7Nq985WHH3zw+iRZusOG6YJFsq5ckoz79ttvPz8cDr/T0NCw6Yorrhh5JDP8sQfvW9jtpI5jBg/uD53jizZY2F3FBFiIqlXBnhZEqW/LsoiCBYETAQX3NfWAOsYTP4O4Gp8v/ByzZr+P8y+4AKrXB1lRmUwqmhEJrQ5mehKAcL7WFL1hZYmFiN98c1r5JRdffNo555yzP0mWr9EwXbBIxlVLkjGTQviGDRu2jBo1qtumTZtQXV3//KuvvnxLc8N/7MH73+3cPud7ZwwbAoO6jPFmE3UbUcuCGyfbLQW/ZbCQFdFEiBR1ZMqIENVc88KiRs4SsG/fPjz26N8xadI5SM/JZdZnKBSCRsVuRCizGxKxZWFzPxwdUcnUGdg+mPceUdN/+/jjjydloNMFiyTZeMk4zBtvvPESXdffPH3YGTB0Hcu/WBHs0rnrWX955L7Pm97Po/ffO6tn186Th54+CEGJ5Pds7UzavHYtBtn7Ig4gYhpE5vq2LAvKsrCqlgMW5IJoXhYeJkvjr397DD5fAGcMHyn6tlrUEd4QLQgothIFC7Is7LE7NTB2v5H9+4vxyScLVk598cWhybieLlgk46olyZivvva6D3v36jMhKzeXVbyryiuwafOGZaefPmTiHXfc0Sgr8PQD97zbuVO77w0YNhgmieSSRRF1RRpL8TWKX9DG5PiAOIdYlCJWQIxNImbFHvHmSFnxMQuW8SPdTk2DJKmQyNpQPZgzZx5WrFiJCWedze5HSwdTz2P6WzHGqAzMmT2r4axJEwd/b9KkjS1dJ9H+7oJFoq1IGxnP1KlTRy/45LOPx4wdq9U1NEBVNGiShOUrl6M+FPzj66++8kD8rU75832v5+VnXTH4zNNZDzMKFhSjcPgUcdWqDjhQM4JvAyw0DnASocqCx+vj8SqaD1u27cDDjzyKyeddgE4FBQjrkRZXiKpTGSzIKrHBihW4NAVr166lDm/vPPX4oxe1eKEEO8EFiwRbkLYwnLlz53pfePHlWf0H9J+YlZ3Dn9REbJJNC6FIA5avWrH/6iuuGD158uTtzv1OeeD+Kdm5aT8eNn4kKOkYLTT7rsBCoQbOEjSvl7MZiuahmjH8/cnnkJWdhwEDB9uq5i2vkLAshGp49ODEiIVgQz3++c9XGsZOGN/vjltu2dby1RLnDBcsEmct2sxIbr/99r6Hyiq+GD5iZCr5+6KAi0rNaRPK2LJjK4r37v1k5LAzzrnjjjtCdONTHrjvuezcjFvOmDCSU5LfNVhQrEJVPByfoHStz5+GN6a9haKijfj+hZdxU2gnI9PSQsU7IfHnkrdEIjmffLwAVZXlVz377LOvtXStRPq7CxaJtBptZCw33Pijlzp37nxDfvv2XCch0oikkkUpxAhM2cSqlSvMrLT0S5988sm36bafvu+e59u1y7n59MIRMKIpUrtN4nfghlC8QlMpoGlxsdjuvfvx3JQXUThhEtIyslg4h7QrbLrHN14pqrEVrhNQWVmFjz76YMnTTz098htf6Di+wAWL4zj5bfGt77333gHrijYsGjF6VKqQ4RdNhIi+RII2FIuIWBHUVldh05r1O0ecWVh466037Hz6vnsezcxO++WYcwq5I/t3bVk43dk1jx+VVTV47PEnkZqehU4FXbnYzTAtok1w2Tn1UCFFL6JyC4Gdxqp5jlo5re/evbtRXV1tczFiLRBXrVpV26d3z7G/+c1vViXLc+CCRbKsVJKM89LLL32k60nd7+za7WSOARBYkFIVy/mbpFpBSuCAR1OxcdVaVNZWP//qq6/cMuUvDzwcSPHcNfa8CVw09p2DhUbtBDTOnpQeqsCcue8jHOHqFAYEgy0kDRs2bMTkyZPRnqwmOyXqZGeaLhHpXvzntdd0TVNe8gd823XTJJaX37IkVVO8VZ06tZvxy1/+ckOSLK1bSJYsC5UM41y8eLH/6Wee2TJ06LBOVE4uXBBH3g5QQdWjBiRVhh4OQQ2bWLLii7qrr79qws5lqy5Lzwz8etzksxDRhQ6m4FB8N9kQonWQG0KELIvIYIoGny+FmZcRw+BeIpVVdfjT/96LSy65hKX/HZBoallwqwESCzYNzHjrza+u+MFlgwsLC/VkWMOvG6NrWST7CibI+C3Lkm659dZHUlNTft2r1ynQTVKRI+l8x0SnJsqiI5lBfUFgIQAVxSX7sXHzhgOFAwfu93nkQWPPnyAqOL9jsKDuZxTgZHeJytMVjwAOe349Xg/Wrt2Aqa+8hksvvVRYG6bBDY+aAwvSxti1Yzs2bNz49CMP/eW2BFmmYxqGCxbHNH3ui50ZeOihhzp+vmTx2t69e+dQtQRtFhK+9aeksrkuhHm5QygM2cKBA/uBEOljSti1Z5fVPiUgDTi1NwrPG4+ITY9uXDwWI161BilL6GQo8Hi8DHLEs6DaD7IQIrrOcnpTp76CsuoGnH766WySc4PoZg6OY5g6Plu4UK+sKD/7ySefXNAWnhQXLNrCKibAPVB1qSWpV0mWnq4oinLo0KHLU1PT+nfr0ZP9fd5AtMUiOsJmBJ8uWWT26FTwtFdR90mKEvIawYs6dcg989wLzkPICDdhcNq07lYkZQm6N7VOJBEc0ZRZ1ih4KWIZBID/+3/3YfTYQmRkZkYl+w6PVwjRYF0P4/XXX6/u3qdrv3t+d8/uBFiiYx6CCxbHPIXuBZqbgRdeeOG8ZctXvNt/wECFtDZZMBcSFApyyhY+W7rYyPCkjH7xxWeX0uufefDPv09J0R4onDQeOtGyGtG9v1uwIK6FsDSo76kXoaCOPXv2YcoLL+PSH1zR4oLT63bs2IZPP/30g1/cdvvkoUOHtkz7bPGqx/8EFyyO/xq02RFcc+11JSNGjMoLG4aQ+6c+HxKlTnVs3rHV0msabp4y5ZmpDlh4PdIDZ0+ehAj0hAALkvOjuAUkDS9N/SdCIQNDhw/noCfdD6VOnX4n8YtIwlsLFy6w8rKyL73jjjtmtJUFdsGiraxkAt7HddffsKR//wHDqZxb9AYBWxbUcb2suhL7tu34ZMqUZwtp6P967umf1tdUPH3OBecmjGVBAjZUum6aMv7vf+/DiJFnIic/3+5YJiTzhOyfxboXTlA21FCP2XPe3fijG27s31asClojFywScJO1lSFdeeXVjxacdNIvC07qKnqFUhqV2gsqQEQyseLTz6svvfTiPpdccsn+V5998tZQfe0zZ50/kd2U4+qGUNd20uNk6reGZctWYN68BTj3vMmcRnVaETgVq7Reji4oZXvXrFqFdUVrHvzHS//4n7ayli5YtKWVTMB7ufW2265sqA/+e/DQ03l0ZFmQvCaBhaEAXy1biQ45+bfd/9D9T//zmad+Fmqoeuo8CnCakeMKFpQFIbCgL0MH7rn3z+h32kD06NnHTgnHJtthazoELbI0Xnv1n5ExZ44acsMNN3yVgMvyXw/JtSz+66lzX9jSDEyd+nrH2e+9vWFc4fh0riWzAK+iIEwtBT0KSncXY0vRhnffmDHtghn/mPqz0pJ9T5174XnH1Q2hYCyJ4BDXgrgX64o24sUXXsYll/6QS9ebZj+cps4UxyDiFimCbdqw/qUnH3/0ppbmJ9n+7oJFsq1Yko335p/8bHrHTp0uzc7O5vZ/8W6IHNKxevmKg9fddH2P2n17L9i7Z/u/CCyOnxuiASypR6QslTMiTz3zLPwp6Rg0kNS+TGqddtgKOIBRX1+PuXPmVKcFvEMfeeSRLUm2VC0O1wWLFqfIPeFYZuAXd901uLqqdvGgQYO8BBbEsyA3RJct+EwJmzdsQF5+/sODenVZum3rlhkXXHYBZ0uOT8wiBhZkWaxctQrT3pyBH151DfSIzEFMqvdoyth0rA0StikqKnr1peefvc7uDHAsU5dwr3XBIuGWpG0NiMham7ZsWT5y5OievkAAFnXsIoIWZRpMC3XVVVi6eFHlj6+9+trtW9a/e+HF30eY6OAslScK0bhxMRGx4xS+bfksYm60oJTlzKfdB9VRrrJl+rn2RBLNjIjBSX1KKQMCWcNDDz2Mbt17onfvvkzKooNo7E6AU9SAWNyZnepZ3n333V2jhg8bdd111xW3rVUUd+OCRVtc1QS7p2uvvfaB7Ozs3/fo3YuFeLkwi5SpqNDMMrByySJ0bJe7vEv7/NMnn38OwgqRshwiVkzdm9WyhdA+dyyz+OeWwMKRomkCFnHehCRboj8IqAuZD5aqYfbs97Fx01aML5zILonoYSKUvgkkKKBJ2EUaHbSJ3n//fSscCt3xxBOPPZVg0/+tDccFi29tKt0LHWkG/vWvf6XPmzdv0/CRI9pHDBMKiczYBWaSZSJYU4Wi1SvRr29vXHbZxTAU6kRO1oSwKNiqsFsXkpa2qEY9WrA4gmAvtw6LidlQQRiVoJP+567de1l387LLf4j8vA4cuCSlLHpP6mcazYBEwmxlbN++HV8s++KToYMHnX3LLbe0CbZmc2vpgoW7x7+TGbjqqqse7tCx810nd+vOtSKkccE8BlKmkoGv1qyET1Nwx+0/gSmF7f4gokRduB8COJj4RNaE3T+kZcvicLCIjzlEi9JA6VINobAhhG/SslBYeBYzOB3GprAsqDWhydaFV1NRdugQ5syZs793r1MLf/vbX2z6TibzOL2JCxbHaeJPtLe9++67+65fv3HF8BEj/YrHK+IWpH4tkQKVgYbaaqxdsxJ33PYTtMvPcDqHRtmStn0h9C1I/dvuH9ISWEjcJIicFyrw4m6kjQKUwkohl4eqTRX845+vYsvW7WxVeLwBIeLL/VaBcCQM1eOBZFKLAeHHvP/++yFY1q1//evDL7f1NXXBoq2vcILcH+ld/OpXv7rXtKQ/9urdBzpvNvH4KVQ0ZpnYuXMbSg/uw29+/TMEUvwwDB0eJkbpXPIe7fZFXAg7ftEyWNBGF00FRbyBdDbEYRgmNI8Hum5C86Zj1ruz8dGCBRgzdjxOObU/DFIkp8bGpskxDRETNWHaVtHChQtReqjkkWeeeup3ksT6/236cMGiTS9vYt3c7bffnn7gQMmKQYMH90zNyOBScBbHIbEb2tKmgS9XLUe/03rg4osuhBGh9oASS/ARcBBYcKcyypDY4rdHCxY0E9y4GAIsSIuCXktv7/X68eFHn+PdWbPQ97R+OHPMOA6jOnIVLHSj6wwcBGz08+rVq80N64tm9et32k233XZbWWLNdOuMxgWL1plX96pHmIE777zz6rKy8pcGDR6iWVS6brcm5DoLkz61w1i+bDEmjB+HsycUIhSqg99LfUcinG4lF4Q3uh3LODqwsKGCGhVLwg2h9Gg4rCMlkI73PpiP995bgJycHHz/wougekQAllwlsiLo4K7opNhrWti2bRuWfbFsVUZG6ujHHnus4URZbBcsTpSVTpD7tCxLvummm55PTU+7qVefvly2TkVm1GCYwII+tcsqSrF1yyZMPvdsDB82EIYehkbZEYpvsHVByVO7EVELqVPZUGAx61LELEgwmKwG1geFhlmz5mLR0qXIzMjDBRdeBI/Pj3Akwl3UyU0hEpbYJBYre2/fuhXLln2xp9vJXUf/7ne/axOiNkf7aLhgcbQz5Z73rc3A/fff3+mroqIFPXv06tm+fUc7NRmnZ6tIKNlfjB3bN2PSWeMwevQIKLzhTU6KcIDTbuBB34vdLMCjaa9TyRAg47geDBWyivLyKsye8z7WrFmHjKwcTDz7XOTk5EM3TE6PUraGDlWREQ6H4fGo2LxxA1av+hId23f46z333XPXtzYhSXIhFyySZKHa2jCnTZvW5T//+c8XQ4YMaZ+ZlYMQZRq8Xm5zSNkGCmhW11Ri9aoVGDigHy6+6Hvw+70wjAgo1khuAcU4BJvSYXsKC4AOLolnAKHycQEmZFEQ2mzcsAWv/Wc66usbkJaWgYsuuQReb4CZoHQuMUYdHghphFJQdM2a1di8/iv069kTqT7/32684xd3trU1ael+XLBoaYbcv7fWDEj33HPP5E2bNv37tH4D0tIzM7gTGZn+KlkLADQCjOpKbN++FYYRwuTzzsHgIQMYKMg1oTCC4F0QEDidz5gWylqalMWgTc8iNrKKTZu34b335qN43340NITRs2dvjBk7Dj6/DwZ3XRfBS4d0RZ3fw+EQli79nIHrpz++GauXfI5gWc3fr7vzzjtaa2IS9bouWCTqypwg47rrrruu37Vrz99P698vNSsnW2RIDFEHQsFF0fHLQPGeXdhbvAv5+TkYNXIEevTohsyMdGgaVYgKt4RqNJj/wNaEhVAohPq6WmzcuAkrv1yDHdt3czaF6NsDBw7GgAGDmClK9ScmxUOY9yFcGVIir66swOIlnyMl4MWtt96K3KwMTHvlH5BD1vNX/fznt5wgSxS9TRcsTrQVT8D7nT59+oTXX3/tjf4DBuTm5rZDhOT3bOvCUaMitqSuh7D/wD6sX1/EUvsd2rVD79590LlzJ6Snp3PsIxKJoKqqCjt27MCWLVtQVnYI/kAAmVlZKC+rRlpaOiaefQ7atWuPYDAY1dKktCy9nqXyJAvrvlqDNWu+xOjRo3DVlT+EpikwImG899bbqD5YPvPaX/36wtaeyrvvvtvzf//3fxGJmGsJcLhgkQCL4A4B+MMf/jBs947t87PzctNP6tYbmuYRrQ91E6qqcENlrg9hC8BCKFiHuupq1NTUIBgMMUg4Xc7p/NTUNAQCKagP1qGkpASGbmHYsDPQs2cvaJrXZmCKPcjK4zZ/Yu/uXVi5YhmTwn54xWU46aQuLOufSbwQ08Dcd95FWXHJrOt/def3W2vdqLPbzJmzbj1w4MD1486a+Osbrrlyfmu91ze5rgsW32S23HNbdQb+cvf/Ltm7v3h4TUjHyd17ICc7Lxq85HJwp4U5FYDRX+J+R8DipEfJYigrK8P+/fu5a1ivPr3Rr98AbjlohHVbWNcOhkpUYm7gYMlBrC8qQkVlOcacORoTJoyDx0OVsUQaM5CamgLJtPDBrDko2blv1vV33tUqYHH/gw+O3Le7+N6IHik0TVMeOGDAz26//WfPtOrEH+XFXbA4yolyT2v9GXjq4Qe/7D+o38BdBw7i7ZkzkZWRja4nd0eHDp3YeqB4BlkAVNjllIlTvMLv97OFcfDg/7f3JWBRle37z+zMwrDvsskqIAjihpqCYILaYn22mtXXp2auuWSKhnuaSypWlmWllWllpbkr4b7gBsimLCrIvs8w+8z//7xnDlLZT9BBBzzTxSXpWd73ec+553mf5b7LoaSkBGQyGSAzV//+/cHHx5ucp1BQWw584ekCK/TuS0pukbiETNZIjn/uuVEkZoH1FfQH70W0TQ162P/Lb+hZ7Hl9xsyRprTI3r17BZeupC9Pv5I+1dXVlR0TEwv79u0DXz+fme9Om7LalPe632sxYHG/lmPOM7kFNq5YctIvwD/KLyQA6hoa4OSJs3A5PQPUKg24urmDja0daSRTqbUgl8lJ6pPahijBwkIA9vYO4OnpCc4uzmAllZJAphbJf5vFmQ2gVamgvOw2FBUVQllZCUgkQujduxcEBQeBg60txdLNZQOH6J1iVoYq+8ZtDUuvh327dkH1rbK9b8yaPdxUBliwcOHIkuJbyw16VlDPnj1Z/v4BREZx165dILUUr1i0KGmOqe71INdhwOJBrMeca1ILfLZy2bGAQN+BXYO6AnaL8PgWUF1dTwqnLl/JgIrKStLchYVTSJ5rbWUHXbp0ARcXF3ByciQvGHoF+MIj/wTGOdQ6DfEaqqqqSLCzpqoSLPh88PL2gLCwEPD18SKJV+qHBSiAjJEMLo9nFEZGVfU7YHH0jz1w61pRylvvzYl50MmvX7++S3FJ8YKKysoxbq5uFr169yUgh3EaBKq9e/ciaccnq1Yte+dB72WK8xmwMIUVmWuYxAKfrlj6p5+f1yD/UD/S9KUjdQ980OkBLAQikCuUkJ9fCFlZWeRPmbyJZC9InwgqnmPPBxZrYQ+HUcuDxWGBVGoJ3t7e4OvjA4GBAWAploBaoyCxCMx8YOAU/8RsCJaSc/h8IvdOPAsWSi9yQCyWEBrAk0cOQc7lzJMT5s0f8CCTXrdu3dNpFy98xufznaOi+kNXbx8SpKUyMtRYDh48BFWVld998cUnrz7IvUx1LgMWprJkJ7zO2Dfe+IbH5ysdHBx+W75kyd72nuJnK5Ye9fHzivbr7k/1gJAGLorSjg5wYks5/o5M22qVFpBRW6lWg0qlJrURGNAUCHgg4POpHwseqcXg8VHcGECnxdIvKgtCcWIYC7tYQJrLWGwuxUJORIaoGgzQs0EikQLbAJB66ABcu5J9evzceVH3Y49169b55eZeX61QKuK8fXwteoT3AAsLC4pikNR4ICkwpQ175MgRbIHf/uVnn750P/cy9TkMWJjaop3oemNef/2yhYUwTKPV6jjAuuzo5LBBwOMdT0pKKmiPaW76aPk+VzfHYd17hRmbvxAsqHJuOhNCeQ9UHAF/uNiAZmTPovRUkb8TQK/VEq+DS5TQqXQr/dNy7PR1SQk5R0CkAFACgFJVN95Xj6lYKWkxST24H/Izcs+Oe39u37bYYMeOHcLs3Ouv5V/PS7KxsXUOCwsDz64+ZMtEV4xiGz49V2xaS/nzTyguvvXL15s/f64t92qvYxmwaC/LdoLrTp8x41uplfWYyF69IPNKOly/fl2v0WjkIrHoeL8+vRPHjh17yZTT3PTR8r3OLvbxYX3C/wEWNAfnX0R+sHgLiX+Jd0BlL2giXWwr1aOkQAsaPOJN0OlXY30FPX4igtwKsDh2lFFLDwAAIABJREFU6ABcT88+P+79eb1bO/dPN28OOXfq9Da93hASEBDA6dOnDzlVa6C4RWnWLVoCEf8ftyHHjx+HgsL8vd9s/mKEORRmMWDR2hV/DI9buHjxrLr6hpXxCQnAZbFJSvL27dsIGlBVVakUWFhcEYtF3/fq2fOnl1566faDmujzlcv/cHZzSAjt3eMfYEHvG5BYl/5Q7z0WarGNVP6UG0/iGEb6PHr7Qrv49Iv5dx7O1ngWCEenU/+EzLOXLk+Ylxjemvlu377df++BfUf4XIsu/fphmbpvcwGZgYWM4jTA3fGeEDQQLE6ePAmFhQXHv/r8sxgWi9WiLbc1dzb9MQxYmN6mneaKa9eujc25dv3AM88+y0a+CeLWczgkU4D1DFh2XVZWDhqVqsbNzf0HrVa5sVu3boVvvPGG8n6M8OWalb/Y2ls9G96v579uQwg8GJXL8XdMj1KsVlTRVjM4ICeWDtOm1P6/JTjcjbC3NWCBzJ/nTx6HSyfPZ06Yl9i9tXOcOXt2Uk1V7Vs8Ps+5W7dunG7dulFxCdIHc0eHhFZlp+MWZ8+ehfz8a6dnTJ0yODg4WN3a+7XXcQxYtJdlO8F135o61UlT35j/3HPPiUWWkubMA+0u4wOPdQ4lt4ohOyvL0NDQ0MRhc3JCQoM/iejR49vo6Og2fRtuTV77Nd+CO7bPoH4ELKgtA/XTchtCl3VTwUnMWOAxlM7I3/kssDmM/twNMO4EFe+9DUEanEtnTsH51NPZbyfOR+WhVn/WrFljW11d++Kt4lvzLCyErgMHDgSXLu7NTOH0FokQAZG0LRvOnz8PWVfTM14fMyYqOjpa1uqbtdOBDFi0k2E7w2VfnzbNmtXQmBMbG+fk4OxknBKlEkZ/W5MWcSS11emIt1GUfx0rKfVsNruQy+FsTk5e/2FrbfFt8tovBRbcN3s/0ddIckPzVNCCQ3TmAv+e0vx4uGABcPnsGTj/58m8CYkLAlo7r5bHzZg955XK8vJtsbGx4OzWhdpdGeMotFdEgzHKIV6+crFg5LBhEaNHj66/n/uZ8hwGLExpzU52raSkJNGNmyWXo6L6+Xl4exmDiMZHxujyY7YCSWyxipLP5xP3GgHj1KlTSE5zavPmL/q31izfrl+7RSDivv4XsGhBoUe/WHdYsmjBISqOQXsJ5H8MFF3/v20/6L9vi2eBjOIXTp2EtGOnr72duMC/tfOij8OMSErKsQMSS8nAoUOHkm1IS6+HHgvNqYFdsydPHi8bGT+s+8svv1zV1vuZ+ngGLExt0U50PWyRzi8oSunZs2dUSFgoSVUiOQ3V/Ul969MvHdEKBQNcuHABrqZf0Tg6Om7mcqznffjh+7WtNcl3nyav0+mVUwbGDSLbEEp/lPB4t6DR+/vv9DakJa0eoe/Gsi6TggXOMCPtHJw6fOzWxPkLPFo7L/q46TNmJcoaGxeOGjWKjVsNGiz02IvC5kBubi4BXC8vBGYWiizDubOnK56MHdL9tddeq2jr/Ux9PAMWprZoJ7peUlISO7+g6PvAwMAX+vTrSwqiKbCgmKlo4WKSgVCr4M8//8Sy6jKJRDL72adH/NDWmMUPmzYualLI5sckDGkGCxoo/uFNtFQnaxZRvlvM4s6CmCJmkZtxBVL3Hql8OzHRsS1LnZycHHwu7eLRsLAwx4iInmTbhsps2E6PXa/YRr9v314kCpY52NtLQkJCQKNWwvHUY9U9eoSFvfvuu49cbJkBi7as+GN47Jtvjlvl7OI0A91mLRYQGWsDiIQfYcxmETLdqooKOHjwIEitrNauW7v63fsx1XeffrpIpZbNj46PJnFNLIxqmfq86zbknsLIpgtw4qByMjPgxO8Hq97+YD72z7fqs2nTJqvz5y+mWNvbhsfHJxDAJfMCNiDHp16rg5SjR6Cmpur4kJihMw8c3POuUqEcaWUlFalUitqwsIjQKVOmFLfqZu14EAMW7WjcznDpqVNnvgcs3YejRj0HKo2WvMBYUk1ph1PEMcgrgV/u6DanXbhQ7+Pt+WZSUtIvbZ3/tk8+WahWyxcMjo8G7On4V2+imdm7NSrqpgML3BLlZKTDid0HyycsmO/c2vlNnzH948aGpqnDEhLAUiolValU8Rilm5p/7TqcPXO6OjDAN2ru3Ll5mzZt4l26dCmAy+WsqKmp9vX3DxySlJTEgEVrDc4c92gssHLl6hfyC/K3v/TSS4QSH/smkF67ZYAQxXdo9odz585BXl5etUdX32cWJs450ZZRb92wYWqTqvHjuJFDCVi09CTuvQ2hA5zYREbVgiN3pylTpwgWWVcuw6m9R0snzJ/neq+5oWTjokWL3iq8UZQc1W8A39ffn2iScLk8qhUeBaK1Wti16xcDj89bZm9rvSApKalZBhE1VrZu3RowZsyYHKaC817WZv79kVvgp592B+7549esF154gUWT4yLHJQbnJBKq9gKrDRE88AXgc9goFgzFxcWNPSIj4mZNm3a2tZP4cvXq11Xapi3DnhlGGrnIC4WENS3Si3SqthlIHuI2BO99LSsLUn/dXz5hQeI9PYs5c+Z4lZZVXAgKCrLt2z+KEAijDZuaKCIe1GP7448/kJcj7fNNn/RqrZ0e1XHMNuRRWb6D3DctLY2XnLyxYlh8grWzszN6DYDeA18ggJjYOBCJRAQs8OHHFmselwtqpYIEO0tLS2/2j+r7yvjx41vlYXy1evWrSq3i2/hn41l0NoTunXgUngWXa/SXsJFMLCXAVXQtDw7t+L1+eGyMi3tU1L9KFy5btSow72rWwS5d3N0HPDGQ2r4hDwe2vxu3cFkZ6XDx4kXw9PAckpQ0/6i5PxIMWJj7CpnB+MaNG1cYHtHTq66uHnJycupEYmGyWq0dLBZLBmDfCCX1pyMvAvE0iACQHg4fPgxlZWXlHu5ezy9cmHhPwPhi1aqX1Nqm7xJGDW8GC3r6/6zgpDVDcFt0Z8ti0gpO0naCLazIZ2FJxIduFRbA/u2/NvRKGOYSGRnZdLflWb1xo3vmpSs/W0mlvWJjhxBJRKpbFgO2eiIGXV1VBalHD6stpZYL1qxatcIMlvmeQ2DA4p4mYg6YNGlSqsFgeKKhQdYY1D1s9Puz391/+PBhu6+/2Zbi6OjQHQN3SEOH+28q9sgitPnoZWCGpLKyUtkt0H/Y7NmzU/8va25YuvRJFlu7b+hTT7J4Ap6RWPdOoLNlDONhbEPQsyCFUjo28SzQISguLIQD23c1PpUQ7+x6F7BYu2WtdebZ3FMCvqDb8OHDicfF5VIcHLT3hZ7Yrl2/QFNj4+/DnowbNXr0aEor0cw/DFiY+QKZw/AmTpz4gcFgGOrp6Tlxzpw5V+gxLV26NCQrJ2+vf0Cge2Sv3sDjcZtLv9ETwIpHtUoJp0+fhqKiokp3T6/JSxd98OO/zWltYmIsT8w7GDdyKEsgpOj6/96a/jBjFi23IShziJ+b+flwYPuvsueeH+XiGBz8l36NZcuW+ecXFn7D5Vv0efLJYSyM6SAwYKwCgYJuFEMAramtOR/aLeDp6dOnl5rDGrdmDAxYtMZKj/kxO3bs4I8ePfquXY8bN37e4/jpEz8Fh4T69OlNxejo+IJepyWAgS88xjkyMzPVtvb2U+NiBn87cuTIf7jwHyUmxgpFvINDn36SxbegweLOFuOfngXWVCJrTftsQyiwQHkzFojFUtBqtFBVdhv+2PazMio2xjOsf3+6qpKVmJgYWFlR8Z1QIg6PHvIkYb+iU6MY1KSB4vSZ05CXm1vt4Og6ZM2Kxc3A2xEeMQYsOsIqmfkYV6xY0/vylYv7Q0NDbXr37k1lRoxkNHSTGX7DZmdehfT0dD2Xy/7+00+Sx/x9Wh/NmRMjsbY8FPfUMDYybFPl3i0Ia1hYm0B3o2KWhJItbJYTMfar4HXpUm9Mn9IfKt1LBS2p37FOg0oDUzR6XKwEI1R+bA6XqJBh4RkyZJFWcj2AskEGO7fvUEdGPRHQLzq6CK+1Zv36oWnn03a6uLpK4+PjSeEaBjNxG4YZHVR/F3B5pBT+4qULdXHDhiSMfXnsaTNf1n8MjwGLjrZiZjremTPnxNwuLd4WEtLdpVevXqR3BGsytEa+BnxpeFwO3Cy6CWfPntVpdboLbh6e45Pmzb5MT2nDsmX9waBNjR0Zy7EQCikPxdgjQh1DAQMpCDMKImPtQzNYsGkQwD+pKkmavLcZIAxGsCC1GHQ/iYGi0eNisJQCCwQO/H/80ao15IUH5O9UauHbrd8rBg0e0C08KubWtGlTPmyQKd728fOThPeMIKlRVILH8wkBL9FhNUBWRibKIcrsHe2mrFy+couZLuP/OSwGLDriqpnpmNd/+ml42plzP3p5efmhYA9mSZANiq5WxG951DBFzY/U1FSorK6scHFz+yA+Nubr6Oho5ceLFvVic+DUkBGDuCgfSAFBy0YyNrJWNAMF9WuLSk8CFlRNEw0UxIEwfsjvRn6Lf3adsoHNRbJe9GgozwJJfpDTE3EFAYmtB9AoNPDNt1t1HIHw9bxr1/+nNbCe6BYcAqFhoQQYMciLAU38II8mjicTU6RpFxQuzo6zV65cmWymy3fPYTFgcU8TMQe0xQJLP/ooNCcj6/cuXdw8Bwx8AoRiMXHhqZcXVdE55OVDILl06RJczris5YD+WHBAt7fELJatvKnhzMhRsVzU70AgwG9o9OQp4l42bjyoOAVqnhqBgvJAqPJpGgTo+5EKTtqbaIEc1HEGQu6LvyLrP7J7432Q4Zsi7OU1iy0jSPG4AigrrYDPPv8CKqur9fYOLux+Uf3Bxs6umXhXIBCQdn0iKwAAly5hF25Gk6+Pz/TLly9+uXPnzg6R+bjbmjNg0ZY3gTm2VRZISloWWFCY942jo1Pvvn37EilBDelAM5DWccpF1xLAqKguhwvn06C+qrrcViK5aWMljnz2+WEssYQCGUoV7A4hLwELBAUk4CFgcUcD9S9gQben61nkts3bkGYvgyoLJ0FIJOZDwl4uD9gsSg4AgYNKeVIM4hXlFXDq9Bk4c/Y8iUd0C+4OgYFBwMLxketTWyaUR8RSdaVKCRkZGRinqXNwdJq1+qMPN7fKeGZ8EAMWZrw4HXloKSkpkm++3fa9UCgc3q9fP7armxtoQQ8c8lVOMIO4/KjiQYKf6VcgLysLFLJGCAkNgEFPDARrG6kxwIlggc1qxsZ4dBYw3sC+U4uBMQUaLGjvAtm98UYtmaha2pT0jqC/gtsdjFVweCRmwWHzgMO1IF4GkhSfOXUWUlKOgkarAzd3TwiPiARLqRUBPHRNME6BcQ0sRsMtl1KpgPPnz0FBQUFFULeg/82d+97vHXkt6bEzYNEZVtFM5zB9+nShVguJCmXTzICAAH54ZE8CFlTgjwcabHlnU81UIoEAFI2NUJifD5lXM0iswNurCwwYMAC6+niCVqMEg14DHC79yCLo0F4HkBeW9h6o4CYV4ESAoftW8N8pFioqu4FcEkTuEL0HnoAonwmFEgAWF26XlsKhg0cgJzcXdBo9uLt3gYiePUEsxXoLFjmWlh8gfoXBADwOByrKSwmFf5NCnunnG/zsnDnT882hCcwUjwgDFqawInONf7UAtltfycx8SSFXLHFydnbv3asXWOELx2ITzVLAhjGSnjSQeASS4zfK5HA9Lw8KCq6BRqcCe1sbCA4JhEA/P7CztyEiyBq1hpIdJHKFFB/nX7catKgQqqbiv1OBUh0ClDFbQSj3CTu4AWQKJZSVVULetXy4nl8AFZU1IBKJCWuVj5cP2NrakHNJfJTESKhGN/qeGMzMysiAnOwsjcGg+87Z2Xm+ObSVm/LRZMDClNZkrvWvFli2bLV/dk7mtwI+L7JPn74c1PZkYdMZKoexDMTjQD8Bi7gUajUIBHwAvQ7ycvOgqCgfaqqrQK/TgKOjAwQHB0OAvx/Y2liChVBAAYYe4w5U9gG9hmbXmWRjcLtB9i6gRWUfA4tsKWpqarE7FnJycuFmSTHZVqAYs52DE3h5eYO3tw/V9apD7wO9FCpGojXglgcDoaiRyiJbFfQmKkpv19ja2Cx75pmn1rWVJawjPDoMWHSEVeokY9y4caOksLDw7YryyrldunhaR/buBVY2tqAm6UnyOgMXm62MAkGUe0+YPqGpSQalt0tRdAcqKioBDBrg89kgFovBysqKBFHt7GwAA6MSFDHmUNsduVwOskY51NbWQX1DA8hk1P8rVRpjhgbA2toaXN1coYu7O0itrIHD5ZPgJqZCibSgkc0ckzAYl9Bhdy1PAAq1CjIz0ZvINvA57BNeXn7vzJnzbkYnWa5/TIMBi866smY8r0WLFvW5UXBjHovHGeobECjwRWVzqRQMGh1V9aijthDoMWh1WvJ3GGigthJ6AgA1NTXQUF+PPRakbkOhUJAeDIx/4HaBAA3WRmCdJ5cLmNIUikQg4AsID4dEagk2NrZgKbUEoYWQ1ETojPEL+uS/ZlcwA4sBTB1wNXoouXkDLmdlQL2soVAsEa7rFdpz0/2KK5nxUv1laAxYdJSV6mTjRBapBQsW/OdGSckSLp/vEx4ezvb38ydAgdmRlqQ6Gq2WuPtU+fdfH1n67wgnKNlmaIlHQTehWYqELWIZLNznNNdEEFBhswhQsAx3VM3wBLwOpm1JubqRAk+t10JVVQWcO3oMmuRypYWl8Me4p+Pef27Ycx2mGexBHiMGLB7Eesy5D2yBZcuWOTQqNc+X3Cyabimx9PPs4gHdQoJBLBKBRoct72xCQ4e/s1GKELMbmA5Fmgms1jQWWhHeiTuc43cCjy0EfKhaCOo8PB7Lu/B3wsXBEZBAJ11tSkh3sBGOzQGVWgVZ2dlwPf86qJQyELN54OPt836dsmllSxq8BzaGmV+AAQszX6DHZXhbtmxxvngu7W2VUpXI5nPY7u6e4OvnB9Y21lRxFAvTnYRa/I5MIV2QZQSMFpXdFG7g0415UbInoXpKEBBwf0Kxa2NSxlj1qaeKvch2RKcFtVoFVRWVcONGEdy8eRM4HDYEBPhBr8hwyL54Bayk0v+9+OZbHb7Qqi3PFwMWbbEWc2y7WmD3jt1u2TmXr6sMGovSslKQyZpILMPd0wv8fAPA1t4eNKi3oaOlC1sIIbcURTb+3lInpGVhFqnaxIwJdrcb29uxylOl1kL57RK4dj0PyspKicchshBCz57hMHx4Ajg7O4K8sR52fvsDcFkw97VJU5e3q0HM7OIMWJjZgjzOw9nz3c9dr+ZeyRo8dJDA2tYGbty4BenpGZCTd41ollhKrUnlpK29Azg7uQAS0uB2hSiSk6pQY6epMcBJ+jyaNyeUh0G0TnR6kDfJob6+jgRK62qroa6uFuRyGYl3ONjbQXBQN0AxIFcXZ8JNgdsTsUQEOlUTbP/6O+AYOAvGTJ68+HFaLwYsHqfVNvO5Hvj1V/eM9IvX+vXvLXDt4kayGFiGLVMooKDoBuTmXoOK8iqoa6gDpVIDbBYXhEIRld2QSMhLjVkPZOyi9x5KpYp4CBqNChRNCpDJZdAklxFZA/QqsIpTaikBR2cH8HB3B/+AAHBxciLXQgCiGtIoSjyJpRg0Cjls/2ob8LmCD16eOHGRmZvUpMNjwMKk5mQu9iAWOHnggOO586eLIvuGCT09PUgQEhVJyAuL8QQuH0RCEShUSqiqqoWiGzchPz8fysvKQdbYSL791VoNpW9ibD6zEFhQ/R8cNliKJWBlJQV3NzdwcXECe0cHsLe1A6FQQGoqMOOC1xBYCIAnEJCycPyQSk8uFywtLUEla4Ifv/ke4x8LxjKexYMsN3MuY4H7t8CxvXsdzpw7fiNqYKTQw8OdylqwkICGS0CDbCNIfBJl/+4IIuNLjvUYRD9UizENHQli6kj6k0e8ApJiRU/CyDyOXabIQI5XxfoKvAfyWCAokEwJZmH42HVK6bviNXALpJQ1wa4fdkJDTf3yie+/N/f+Z9vxzmQ8i463Zp12xKf277c9cSa1OKp/L6GHlzspqsJCKOo/DlJhkpee0ljFEgkEASP1nTFFSvVr0KkQKs1KPoRZi/ISMMuK7OPN7e94fS51Lez5QKDgWWDXKZ6BDWsUeEjElqBsaoLffvwZqsrKV0yZP39Op12Mu0yMAYvHabXNfK5paWmi1L17iiMju9t09fUGA1sPetQ8RagwYBwCeSywgYTSWsW2MwSR9iXsBSIFgPERqVQKKoUcdn3/I1SX166dPH/efQlAm/ky/OvwGLDoqCvXCcd99epV/qFff7kZFhrg5BvgAwa2AfTk250FXHj0YIExC41KAbu+2w6VZTXrpyxInNoJl4EBi8dpUTvqXBEs9v2082ZkZIiTj19X0LN0YEAGKySm0WNP6qP1LBAstGol/L59J5TcKt007YMPJnRUW9/PuBnP4n6sxpzTLha4tnev4Ndzpwt79uzu4hfgS8ACtyFYcm0uYKHTqGD3jz9Dyc3b305ZMH9suxjCTC/KgIWZLszjOCxsLvt46eLrwcG+XQODAgDDEXo2RVxjDjEL2rNAsCgrKds6KTHxtcdpnRiweJxWuwPMde2ShbnBwX7+3YIpsNAZ6f7NASwwwIkxi9+3/wTltyu3Tkqcy4BFB3immCF2UgusWbwwJzjYNyC4exDoQAsGDtU4Zg5gQXsWf+z8BW7fvP39pPnzX+mky3DXaTGexeO02h1grqsXJWV369Y1MCw8FDR6NeHoNCew0GvVsP+X3+DG9Zu735k/7+nOQsbbmkeDAYvWWIk55qFZYM3ihcf8/DwGhvfsAWqdGth8qqKS85dsCJLwYm7k4dVZYCWp1FIKCBYHdv0Ohddv7JmUOO8pBiwe2qPB3IixwF8tsG7pkl98uro92yOyB+g4yKZNBTiRyYqN1P+kqJIQczZXdpqkKAuFhZC+D0l4ObQiGZaAs0GvpcaAXa/Iv3n4990oHvTHjIVLRjJgwTzBjAUekQVWJX2wK8Df65mI3hGg4+gA/6NqNblAKZ2ySLEWfojOqakqONk8oqROgQUKDlHyhXfAgkXxhBpYsO+nX6C4sPCKtYvTK1yR9bXRo0erH5G5HuptmW3IQzU3c7O7WSAtLY23bds2sYu9vS/foPvN28vVtVe/3qBla8HAQuo8rOjmmQVYoJdxbP8BuJR2Ac6mpwNbKM53ce2S5uXu+VN6+qXUoKCgplmzZjU102h0oiVnwKITLWZHmgrWVGzZsiX81LlzTzXJZUM0SqWPBZtj0zOsu0UXFzuIeiIKVAY19nUZoxOP3rOQWlmRLUnq3n2Qm50DjVotVDbKoFGmgMaaBp1ep5ZpdJpSAMOJfv2i9s6aNWtXR1qTe42VAYt7WYj5d5NZYMeOHfwTJ070lssVgxUK5Ui1Vh0qFIstkGPCzsoKbCQSYOu04OwghQGDB4JSrwQ2kSs0l22IFRh0Bji2dz9kZ2UBRyIBg4UINFo96NU6UMhlUFtfDY0NjVBbW4t2uymRSA7o9frf//Of/5xNSEioNJkxH8GFGLB4BEZ/zG7JGjdunNDJqcuoy5mXEnkcXoBELAYHBydwcnEGoVgEgCzdqA9iAFDLZeDiaAX9B0WBhoVSyjqKv8IsYhZWoFVr4cSBg5CVeRWENjagAGQc5wIHY65I0sNGEh1KyqCsrAxu374NjY2NoNVo5Z7eXqvd3Vw2eHh41I4ePfqObFoHeSAYsOggC9URh7nus8/80k6dmaVQqRL4fJ6zo5MTx9HekaQgSYgSRXsIm40e2HoD8IAFmqYGcLAWw8DogaBhaUjMggQ4zSRmgaQaZ44chYtpl0BgLQUVmweo0srB3nnjXFCJnQgu6ykNFJQ3rK2rheJbt5DFq0qpVJ2JCOvxUVJS4rGOtK4MWHSk1eogY01avty3uKBoSnVNzVixWCx1c3cnGqUCpLhDOn+ysWABKpDiO0Y2Gnod8FFhvakBbCUCiB46GNRAgQUewTEDsJBYSkmQ9ezRFEg7dwEEUitQIYsXkvDoKVFnPQt1SCiQoPk76cwNEu9UV1dDaWkp1NbWqIU87l57e7tVUVFR5ztCRoUBiw7yAnaEYWLQcubMmVPyruV/ZGNjw3Nz7wI+vn5EZ5RQ23E4RIoQ2bVRmJjFYQNgOTeyVxn0wDUAaOSNYC3hQuyw2OaYBbJdcdh8M8iGWAHLwILTh4/AxfOXwMLaGpRcDuiACxw9pnWpuhCcKwIDrWqG6VdarJlwfAoEhE38ZkEBlJeXgoODw9ba2to3du7cadZbEwYsOsJb2AHGuGTJkt7pmekfc9n8yC7u7jw3N2Tn5gHxC5AIl1YOw7kQ54LipqAI8AwELMg2BMFCzIXY+FhQaBXA5uFBuA159NkQiVSKGw44cyQF0s6mAd9aCmqUWmwGC/QsCCU4VQNi1C+hl4/YoVmmgA0GrZpIEaCQkUzWWOjs5Jy0YcOGb811uRmwMNeV6UDjmj5jxtiioqJ1js4uVh7uHmBlbUVIbslmo4U2KaWITgGEHgGCSA7qCas2kOMBtAoZSLkAw5+KhyatArBoEz0SUsFJHH0WsEgFJ/5mwnLvVhRliS0tgcPmwaVjJ+H0yRPAk0pBzeGBnk15FkS3BJBkmCL9I6pn9PyJlipF/EsAg7x5KMPIBo1aDUVFhXC7uBikEsmGiIiBCydNGlttbo8AAxbmtiIdbDyTJ09efePmrWld/fzYvr6+ZK+uUmn+IWCMCQ9k1iauOTJp8zigUavI8QQoUJsDdUXlDSBm62DEUwkkZqHHNAOBhTtggeXerEcAFsjujXO7dikdjh09AhoeDwTWNmBABnE9B3RaDWhZWhJfoZjFSZFIM2hQlMGUd0G2JgYdxToOQOxQXl4OWRnpBp1efzZm8BNx77zzjsycHgcGLMxpNTrYWMaOHbtEpVK97+cfwHZ0dSMvPO7NeTx+8x6dYtilPixC7U929sS74HBQpVgPTfImaGzyGpJ4AAAVVUlEQVRoID82lmLwsLeCYSOeBLVBQzwLZOY2F7BA0Es/dQ6Op6bAlexsVb1GxxdZWrGsJFaAKWFLGylYSiyJNirtXZGScXr7gYrORD5RDywOygzogMvhNNutsa4G8vLyDI0N9Wn9+w95ftq08TfN5bFgwMJcVqKDjWPcuAmTGhrqNwQE+IODsytodXrg8XjkocdvVNTvMEKEUfDHmC3AWgQwgKxJDjXVVUR8WC6XqfV6fSWPw73u4+ku7upsF5kwMp5UcBo4xkYyM/EsdBo95F5Kh9SD+0t69Oz9xNXi4u7nL13pU11eFSYQ8EN0oHMQCAQWtra2LEcnJ7CUSKkWew6XUnDXUXUj1CaEEmmmti1AvC6sQVMqlXA1MxO0Ws1vc+a8Nzo4ONgsek8YsOhgL6k5DDclJaXLp5u+uOzm6mrn4+ODu3Sy90agoL9FUdODBPqwnMKofK5SKKDkdjGUlZdBU1MTftuWdnF3P9jVy2N1WVlZkY+Pj9LLzS00P/PimWefe4ZLirLYekr0p0XM4lFtQ7DcW6PSQWH6VUg9crhUIpEGvjplSoNxq8FeuHChqK6uzlIgFP7vRtGtF1UqZTfMfNja2oKnpzeRWERgQDuR4CfWmRi3JM0yiUQTxQByuRzS09P1IqF48ebNnyWZw7ozYGEOq9CBxpCSkmKx6YsvU6ytrPoGBQVRXoTBAKjlQwSADMbApZ4CCnwZqqqqSDVjdVWlns/nZwoE/F+kUutjAwb0xfqCv+zLjx89GpZx7sT5EU+P4Ok5GOggvHqPZBvC5fKpbRNpUWcB1llgl2v+pXQ4tG9vGc/JInD8+Dn1d1s+g8HAWfzh4tC87LzebOD+p0mh6GtpaSl2dHQE/LGwEBlrMihPDO2GtuJhkZdRW7WgoAAKCq5Xu7o49diwYUPxo35MGLB41CvQwe4/YcKk/mXlpSf69OkDEivr5uAdPuC4DVGpVMBj4x5cA5UVFVBYWGhQq1V1bDb3ZP/+A5Krq8sPJSUlGVVE/zn540eP9sw8d/Ls8KcTCJPeo4xZ3A0sUOLw2oUrCBaVEksr/zemT69rzRJ+/fXXPvv375+h18NTbDbbxdXNjY3izzw+BUh05oRN1M8ojwP/7syZU+Dq4rR01apVia25T3sew4BFe1q3E1573IS3lyoVyrmRffqQcmZ8oAUCPmg0qEpOeRaVZeWA34pNTbI6J0fHb6ysrNYMGzbsdnR0tPZeJjmVmhp+5cyxcwkj4rnAZxGwQI3SR7ENuRtYoJzhraxc2PPbrzWWEiuf1oIFPe/p06fbWlnZjMrOzp7HYrO97O3twc/fD3hcLBsH0BsQOPSg0+uBz+PBrRtFkJOdlfvRRyvD/Pz8VPeyX3v+OwMW7WndTnjtV14de9jZ2WmIh3dXaguCUX5SP8CG+vp6omreWFdXyRfwP/fz8fk6KSnpelvMcPVcinPqkWOF8SPiLdgWHCrA+YhiFncDC3yZS/PyYfevu2o5bJ7PxPffJ+2lbf189dUOhxOnj7wob2ycyefzPTw9PcHZ2Rn0yApm9DQQeLUaFZxI/VM/ZMiQXpMmTbrY1vuY8ngGLExpzcfgWk+Pei67Z3hEoI29PakZwI9ep4Xi4lvoTWj4XO6JoXGx4994441r92OOtLQ0q7MH99yOHxEv4lhwwcDFGAgGS6m4BYmEPKQ6i7+DhdhSSoSSb+Xkwd5dv9bZ2vG7vjLx/sCipW3GjHljk1LV9Iqdnb3YLyAQLIRCzISQrIleo4ZzZ09jkPT55OTkn+/HpqY6hwELU1nyMbnOCy++mBEUFBLi4OwECoWC9DlkXLoEDY31je5d3N8RiUQ/JyUlIVPUfX2unTkjPXj0QOmw4U+K0LNg8ymAaPc6C9K7wvsnrR6La0x3GgOcLA7cLiiA3d/vkBt4fM9Jc+c+cKXljh07OCdOnOhTUlKyTSS29MbAMWZQ1Go1+UnPuAzWNlaj161Zt/O+jGqikxiwMJEhH5fLjHv77aNWllbRHh4epC7gypUroFQ0pdvb201MTk4++aB2uJ2WJtp18I+KoQlxYp6IT7IhVB1CO1dwthIsME5TfbsUft+2XSHT6jxmJiVVPeic6fP/+OMP5x9+2L5Wpze8GBISAtbW1qBQKiAj4wr0DI8YPGXKlFRT3et+rsOAxf1Y7TE+Z/r06d81NspfDg0NhbQLFwxyeVPWkJhBT02cOLHAVGbZuCypNvbJWGsLqfDhxSzaAhYlt+G3bdsVcp3epGBB2++tt8Z9Im9qGh8SEsLWaDSQX3ANEobFR7z00kuXTGXj+7kOAxb3Y7XH+JyJE9/5UqfTv4lbEJVKld2zZ3jM7Nmzy0xpkuRlSTVD4mJsxDYSUpT1UGIWrQQLjNPUl1fAjs1fq1ztHfyeeeedW6acO15r8uTJgvoG2WadTveqUGgBKrUShsbG9RgzZswVU9+rLddjwKIt1mKOhelTZ3wqV8gnKBTKemtrm6EbNqw9Z2qzJC9Nqh7yZIyt2EoMqC30UFKndwELLocHrBYxCzH2fLC5IKupge8//ULt2dUnPOHVV7NMPX+83rVr1wSLly5LFQlFfRRKOQyJjun+2muvZbbHvVp7TQYsWmsp5jhigWnTpn0yeHDM2wcO7L/Wo0dY8Pjx4zWmNs2GpQvKhsQNcULPghRlEQY+TvtmQ+4GFlw+xaep1TZXcCKA1JWXw/bPv1J7B/lFDHv+5aumnj9eD4mE3ho34Ss/X9/Xb94qMvQd0Cf0tRcZsGgPWzPXbCcLTJ06bUtCwvDXL1++bLh6NfOzESOGTzY1+ez6xfNvDooZ5G7jZAs65OdENq327g1pJVhgQ5i8pha2b/pS6xvcbWT006P2t4epZ78/b4xBp/ssLi5W9NPPO6FPr949/vvf/zLbkPYwNnPN9rHA1GnTtg8blvAC8i+kph5TqJTy9xISEj5tTXVma0e0btH8W09ED+xi52IPOoxZYKHSI8iGkDoL4DSnTlGRDDVPFbV18OMXW/Qegf5j4p557vvWzqu1xyUtWfLEzcKbvyQkxNtZW1sBAYv+A8LfeOWVy629Rnscx2xD2sOqnfiaU6ZN3zk8YfjzHD6P1Fn8+uuvILEQvrJu3dq7vjToTqM52qIJum7x/OJB0U+42TrbkWyIudRZIFhgwaq6UQY/ffmNwcHb85Xhz7/wQ1uXOykpif1v/TFff/1dz0OHD/7+/PPPuVpaWpK6t59+2gERPcLDx40bx4BFW43NHP/oLDBtxoydw4bFP499DHy+ABoaG+FYSkq9Wqma7eBgu/nvL8GHH66cW1RU5DVjxvTJre1tWLd0/o3+A6I8nFydgcVlgVqrIXwQJNAJbNCxdMBhoZIIl1Q5UpSeWI+B3a9UAxa179cDR3fn+5D8bfO/UcfgeeQP3OoQQWQkEeaQpjggRDVGGjwAsMIAp54FaoUSdmz9DqwdHBOfevHlpW1ZjaSkRW/m5OS8MHPmuyMiIyP/Eu/55JNPBl6+kvFZREREkL+/PymlZ7MAduz4EQYOGBD66quvZrTlXqY+lvEsTG3RTn69qdNn/BAbF/siliSj04D8mQ31dfBnSkoTl8db5uXRZcMUI8cDmmL12nXv52RnL+OwuclvvfX6u39/Qe5mro+Xzr8eGhbq4xfgR/6ZzWERIlxk2CLq6WyEDA6QDk3C4omFl8ipgdS/VKs3hQtInvvXO9BAgqBBEfYZgYbNIdsdDg8jqpQ4Mm61EECwEAuPE/MtQF0vg6tZWZB28ZLG2dVl0nOvvP55a5YcPawFCxf+9/at26t1ep1h0jtvu0ZGRpJKV/y32XPnDq+prPwqKmqAg3fXroD1FdgTg/Pa/t13mqFD44JGjx7dpj6b1oyrLccwYNEWazHHwpRp0z/uH9V/qrWdLVEZJ+Qtxv6QQ4cOGerq6vd+vumTp1gsIvgBq1d/PIXNYa+rrq4x1NZUbtm4ceN/72XGjSsW/6HR6hOkUgl0CwoAT29P0tGq1qrJlz2+1CglgIrnXA6XeqnZ6FVQXbB3PAtDszZJM3gYb04fQxPqoqeC7ed4HwRALpsLIqEItFo9IDuWhUAA13Jz4dTJU9DQIFPZO9gt9O4W+lFrYzVfb906/Nifx36IiYmxPHLkiGzasiXOYc7OchzO9OkzFjc0Nr4fHx/PwTJvpUZLyujRtmqVAn78/vuiCRPGB0VFRSnuZbv2/HcGLNrTup3w2uPHTxzl6ub6c9TAAXd4JQFIizXSwWVlZUF2dlaOi7PrkqeeGr7j1Jlzs8BgWOrn5wdHjxzSKhSK5Rs2bPjg/4phpKWliS4ePz6IxdKPaZTVJ1hKxFY2ttbg7u4OLi7OwBcIKJcAfXTyQbZsqiycAIbRnUDOT+JkGCUH7ngaRo8DT2/ehnAogl0Di8xFwOUBl8MHWYMcruddg5zsHGholFdzLfjfOdk5fvn82LHprV3eeQsWvFBeWr45JiZGIhKJ4IcfflAtWbzQ8bfffutxNSt3eRdPj16Rkb14QqGwmeiYJhEqLS2B86dP7Vy/fv3o1t6vvY5jwKK9LNtJr7t48WLv7Jy8jBdeeEEsFouJSBCKBhn0FM09vrCouHX27Fl8D/+USq187O3t3bHXAZui9u3bh9mFhcnJ61tFFXfy5EnHvEsX3miQ1T5l0Bn8LPh8GycnB66LuyuRHMAgIHoWxCMgfBp60Bt0lIehN4COorsk8EGBxd/2JcjCZaTuxxoKRBaNSgON9TLIzc2D4pslWp1Wd0toIdzl6e6e/OTo0YWtXVrcXixZ8uGQktvFPw4ZMsQWuSsqqqpgzx97De7uXY5XVlb16tGjhxCBFMfN5fJIvw3t7eB8DhzYp5aKhCPnz59/sLX3ba/jGLBoL8t23uuy5s2ft0gitkrs168f2VsjpR7S++PLSNiqMTiIEuI3b0JaWhogT2dEeDjo9FqSQTl08KDW2tomcdEH81e01kxpmzbxLtTWipw83ULLy8r+J5c1xADL4IZAYWVlDU5ODuBgbw82NrZgKZVQ8QfU5DDogMVlU8CB3JdsJM+lCIVp1TC1SgWV5ZVQUV4BVZU1UN/YgKomjUIL0QlHJ8eP5LqKc2PGzGxqS0YH57Vly5Zeh4+kHIiPj7dBrgrUQK2prYXdu3cD9tbgD+1BtBQkIuPT6aCkpAQOHdh3cUj04MH//e9/G1trq/Y6jgGL9rJsJ75uSkoK9+tvt6ZED44e4OrqCix03zErYRTVoV+AO4FGqr+DihMYQNbYCAcPHtBJhKKZq1at/Ph+TJW2e7eoqKbMt/jWLT+eQBDOAohQqzX4FW3L5bKtBQILNmY0UC6Rhx4PETSith8arZa8jCjuo1KpDCqNuo7N5lXwebxspUpzzEJkke7r7Xc5dtSo+24//2DJkgE38gt3xsXFORNSGzoRw2IR6kHccuh0qC1CKa7T3gRNTyhrbIBDBw9XO9jZjVywYO7p+7GRqc9hwMLUFn1Mrpe0JKl3yc3SX0eMGOEiklg2E/a2zEQ0M32TF9UotoO/GwyEhu+3Xb+Ak7PL5MVJC5JNZbarV6/yy69f966oKu8qlzc5gMFgpVOqRVqDjsPCD4Cex+UrDAZDrUgiKXdzc8sXu7gUtSZL09oxfvzxx6EZmdl7Bg4c4I5gikCpb8GzSduIViejlNnupHWxLT316FG1WqWatWHDuvWtvW97H8eARXtbuBNff/L0yQMb6hqPxA0dxnN1cyffkDS1PU06S8sDEDkA3BZoNFRsAcWFmmRwaP8BpU9Xr8kzZ87c3BlMlZSU5Jybd+3c0Lih7u4eHpQ8Ao/f7HXRuipoJ1oPFeeNeiICHpcEiY8cOaLmsCHR29v74/bovblfOzNgcb+WY84jFnjvvfeeqJfJPw3rER6E8oVYk0AT99LeRLPmJ+GXNBqObFkMUFddA/sP7NU4Obu8uWzx4m0d2ayzZ8/uVldX+1t4RC8/FF/CXRdh6UZaQKN+SrN0IandQPV4KtWLsZfq6mo4dfJ4jUajWRYSErLenIACx8+ARUd+Os1k7MnJyf7nL6Z94e/nPyC8RwRbILAAHer8sdig1eqAz+eDTksVSlHFUyjnR2UsUBakoaEBdu/5vbFbUMArs96dtdtMptWmYSxfvtymqKjocFBQUET30B6gJYmXO8BJ/46eBdoDt2FErxXTugYDkUw4cexYmWsXl7dXLF3xW5tu/pAOZsDiIRm6s98mKSlJ0iBrmKpoUs7s3buvtaeXFwkkImAQ8RzUFFGqSbER6fbAJ0+H6VYWNClkBDAOHjxYMLD/gL5vvvlmZUey14oVKyyzs7N3hoWFDY2IiGBp9egzkH4YMg1MGdNpZfwTt2IYacW5y+UySP3zT5A1yvY42ttPXLJkSXFbsy4Py1YMWDwsSz8m98FtSU1twzw7O9uY4JAQrqOzM4n4U+73nT4LfFm4JDOghJLbtyAjI6NBrVLv6xYYOK5luXhHMNv69esFBQUFb+t0ulnuHh6u3bqFgEAkorI/SEZOqkMp0MQfBMyqqkrUA9EWFRZkikSiNeP/978fzUXT9N9szoBFR3gaO9gYsRhpzbrk5y9eOD/P3dMzJCIikmNjY0NmQTIBKM/H5cKtokI4f/68or6hNnXQwCdmjhs3rl2IZB6W+VJSUux37ty5Qt6kfCY8spdNSEgIC4us6KwHrTJ/4eJFyM3NviEVCb/YuHHjcro0/mGN837vw4DF/VqOOe+eFli/fpv0dlnOImcnp6khYaGk9JrL5sCtmzfgzJnTejab87O1lWTVs88+e8mUqct7DqwdD0CgnDlzpodWb3i3Sd70ZmBgoKR79+4kgInAUVtbC3v27CnsEdZ90IwZM0zO39mOU2MCnO1pXObaACs++ugNkVC8OSgoiI0ViekZGbK6utoTzq4uG58ZMeJAZwGJu631F198EXr23Lm3hSLhfwICAuy8vb1BJpMhWKRt/ebbXh3t+WA8i462Yh1svCtXr35TqWj6sra2VldSUpIdGzNk0rhx4x6p/sXDNuHWrVt9jx49ukmn0w2IjIzkX7hwIfObb77p/rDH8aD3Y8DiQS3InP9/WmDNunUv5mZnTbG1t10TMyjmUFxcXP3jaDLcnkyZMqXH/0+SLKyrqxNu3bo1rqPZgQGLjrZiHWy8+JIsXLiQ9W80ch1sOiYZbkpKikV0dLTSJBd7iBdhwOIhGpu5FWOBjmwBBiw68uoxY2cs8BAtwIDFQzQ2cyvGAh3ZAgxYdOTVY8bOWOAhWoABi4dobOZWjAU6sgUYsOjIq8eMnbHAQ7TA/wOYvoAIrAMaMQ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098" name="Picture 2" descr="Getting Started with ESP32 UWB (Ultra Wideband) Modu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385" y="1856477"/>
            <a:ext cx="4403188" cy="2478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RSSI: How to check RSSI value with NetSpo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2073" y="4473627"/>
            <a:ext cx="5905500" cy="2162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4555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587638" y="2756263"/>
            <a:ext cx="85953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 smtClean="0">
                <a:solidFill>
                  <a:schemeClr val="bg1"/>
                </a:solidFill>
                <a:latin typeface="DM Sans 14pt Medium" pitchFamily="2" charset="0"/>
              </a:rPr>
              <a:t>Demonstration</a:t>
            </a:r>
            <a:endParaRPr lang="en-IN" sz="8000" dirty="0">
              <a:solidFill>
                <a:schemeClr val="bg1"/>
              </a:solidFill>
              <a:latin typeface="DM Sans 14pt Medium" pitchFamily="2" charset="0"/>
            </a:endParaRPr>
          </a:p>
        </p:txBody>
      </p:sp>
      <p:sp>
        <p:nvSpPr>
          <p:cNvPr id="6" name="AutoShape 2" descr="data:image/png;base64,iVBORw0KGgoAAAANSUhEUgAAAQsAAAELCAYAAADOVaNSAAAAAXNSR0IArs4c6QAAIABJREFUeF7sXQeYFdXZfqfdtr1SF5EuSkekCSyIWEjsxthLjDFR0zTJn/L/1sSS2GJDRWNM1ICiSFFERRQBaQKy9A5L2WV7u2XK/3zfmbn37rK4GFy5d5nxWdkyd+6Zc+a89yvv934S3MOdAXcG3Bk4ihmQjuIc9xR3BtwZcGcALli4D0FCz8CKFSu0Ie3aqSsPHtSHDh0aSejBtvHBuWDRxhc40W/Psizls8/m5e8s2pRTXx9sl5OTMy5YVz8kHNLbhSORHMs0UwxTVyVIpqqq9ZrXV5qZlrawprZ29kk9ehQVnn/+gUS/x7YyPhcs2spKJtl97FiwwPfVwYO/2LNnx6UN9fW9ZViaqsqq1+tTsrKykZWZjYyMDAQCfqiaglAojOqqalRVVaO4uBjBhqARDEUqTxtw6g/Pv/zK+Ul2+0k5XBcsknLZknPQn7799rDN27adH4wEz9IN41Sfz5ORn5+H3Lxc5OblIDUtDV6fD4rPA4/XC1lRYJomLMuEBAmmZcIyLYTDYdSWV2HN8tXYu+/A2rMvvmR0nz59apJzVpJn1C5YJM9aJeVIP507LW/X7tIhdXW1v9CDwUkeVUPnLp3RoUMHdOjUAZYMUOTMhMngoGkadEmCoqpQVRWSJMFiwLD4/k3Lgs/rhVfRsGfbLsyePRf57TrcfMWNP3oxKScoiQbtgkUSLVYyDdWyLPXlp5/43aHSg7crqpzduXNn9bRTTkFWVhZAYKApCOsRBgMCCwNgsPBoGn0HWRbAoSgynw8LbGUYhgFZlpES8CNU34BZ78xCRWX1op/e+bszk2l+knGsLlgk46ol8Jg/mjat09ad268LNgR/mp7m73RSt5NQ0LWAXQxTkdhCIOuA/pUVGcJgoP9J/LOkKJAkDYosQ1EUtjBkmV4nbpotDMuCqirQFBmbizZj4UcLQ4P7Dzp71Pnnf5rAU5P0Q3PBIumXMDFuYMYrr+QEjeBN+/buuyszLTW3R/du6H1KT2geFREjAkmWEbJ0BgXa92RF6GRZWGQ4SGwtSJIMEFjIKhRFhSRLUGQbMCQJBlsWJhsaBCY+jwa9IYx3Z8xEQ3XdV4PGjh/ipldb73lwwaL15vaEufK/pzx1R8Whkl/JqtKl3+ABUvdePRkcLPrPMtlykC1A5+8bH2Qp0BcBRgw0VAYJWVUYRAhYCEBEzEJid4Su7vF5oBsGNq0twpIPPtG7de4y8vs//vHyE2biv+MbdcHiO57wtvR2r//juQllJeW/t4zImN49e6g9T+mN1Mw0RAwDFj9ZZEMIt0EyLRj88+Fg4fzGAQwJCrsg5JLQvwwYqofBxDCFK2KZBrsiqkdDXWU13n3tTaR4A69fefvtV7alOU6ke3HBIpFWI0nGMnfu3PT9Wzf+sbqi/M7OnTtJQ4YNQUpGGgzTgObxIBQOs1XAgGHSxtYhmxZMWTxuTmbDuV3n53iwEABB8QoR7JRVjb+3ILNlAdPgwKg/JQA9GML6lV9hyedLwuMKJwweOHp0UZJMZVIN0wWLpFqu4z/Yua+9Nn7L9i1TvR6lYNiwoUpBlwIYMhgIxGamNKgFwzIhU9aD4hCU+jRMWLJwORzAcNyPePBgwICwJiTFBgqyLtjK0BiALJP+Z8EwItC8Hvg1L2rLKzFj+gwA6nM3/+IXtx7/mWp7I3DBou2taavc0Za5c72fbd74x+qqil907twxddDQgfCn+KF6VOgUjzAtKGRNUJZDU3kz0xeRqDiIySBiNAKLppYF/cypVIuAh+IUlCEh60LELwgs4GRG6LrEz7BM+Lw+SIaJTxd8is0bN++76MprexQUFDS0ykScwBd1weIEXvyjvfWPZ87sXbR27duKilMGDeqPbj26wVQsmJIJS5FgGBZkSRCoaDPTLqaAZvQgV4TAg853cqD2H50AZ/xYHOvCsSxi8QuNrQ3HMiEQIt6F1+vl31eUlOGd6TPQvWv3h8+77Ae/Pdr7c887uhlwweLo5ulEPUv657NPXF1VUflQenpqh9OHn46MjDTOakgemV0C4kyolKmwU6CSpPBcMXA4RxxYOBu9qVXR1BXha8ixmAVkmRmdFLtwrA8mahkRtjpUnxdm2MCSDxdi67qN9cPOOKPPsEmT9pyoC9ca9+2CRWvMahu4ZtGCBalLv/ry1obayrs7dykIDBo6GJImwRLECE6LyiAClfikZyKmDRAUc4gHCydhKlE0g+o7jtK6gBRLndK7UfaDwIItDeJr0IVNHQbxLvxeeKCgdMcevPvGW8jv1PknV9xyy5Q2sBQJcwsuWCTMUiTOQKZNm6ZUFO+e2lBfe13/Ab1w6mmnoSEcRMSKQNJUqIoHqqTQPoVM8QUl5nMIkJBBlkDUeuDfkRlAEEPE7sYZkSO5IgQQTjaEricyJApUsi6gcDxElYCQZcDQZKSoHsg1IXw8ex72l5VtvPnOu/pKEqGbe3wbM+CCxbcxi23oGtOefjq1PFgzA6Y5YejQQXJuxxyRgZAske2wA5BkUciSzIFLomPHDkGuEhZH7PeC1R2LW8STsRzilmNwSBZZMGyviOAmk7LoiwhaqqCA0/WJvwEJOgyQkZHi9UPRTRzaexBvz3jb6lRQ8KOLr7vhpTa0PMf1VlywOK7Tn1hvTq7HkrWrpuih+h+OHDVcyszJREQyec8LdiXFI8QjE+VEOK5HXIxC/E24CvFHfJAz3hVxwMKxOGRLBmVH+X0ILAgoCJiYoOXUixBY0Rkyp2k5CyPJSPX6EQmGMeftmSg7VPZ5n2EjxhUWFhLP3D2OcQZcsDjGCWxLL3/2rw//xggHHxo7bjTSMlMQMYXbwVvSJkfFg0U8aDjfO/Mhc6BTWBnO4YCFAwrNAQZv+niwIJBgwCCrhv6V2A3hIjPOjMTAgjwdv9cHxZKxcV0R5n8wP1w48dyBQ0aM2NCW1ul43YsLFsdr5hPsfUm5auaSRTt79+jarvepvWApOleBUi1GDCBE4DIayLS/jweEpkHORlkR+545yMmOQyx2IYBDfFnCB7FrRmz3wwErpxqVsiOKShVpTAJjVqeAJ2SmpKO8rBxzZ89BqCGybNDIUaPdArNjf+BcsDj2OWwTV1j0/uzCVatWfXj++WfLkmbBUEw271WJLAunyKuxtRAPGvGWhUhtUhWpE78Q/za2JAT34kgBzxhYSByrYLfGrk4VVoXtnjisTrsgjcaaGkhFOBTCxvUb8Mm8BejZrfuYC6+55rM2sVDH8SZcsDiOk59Ib21Nm6Y8uWX91t69unXt2bcHdIWChhZUCLCIlpDbwNEcUDT63deARTzluylRKz4zEl+NymAkC+IX8y0odsHFZhozPYnvQdYFxTYUWWWiVlnpIbz972nISs987eqf/vSqRJrvZByLCxbJuGqtNOZnHrz/Ac2j/H7shDMheaOSNM1aFl9nVRzZsmB7IepixFwP+m3MLWnKw3CsFs7A2G6IQwNXFI+ggPN/VIZCFHMgJSUFeiSCNUuXY+XyVXVnT5g4qO/w4VtaaepOiMu6YHFCLPPR3eScadP6bVz/5fLhI4d5O3bpANMyYEZJV7F0aFP3wrl6owwJi2s2zprQZheZj6axCgcsbJ1NO/4QP+r4a7NFwUFP0r3QmHvBRLGoCpcEr8fLwdBITQ2mvzEdsuaZuqe04sd333334aIaRzc9J/xZLlic8I9AbAIsy5L+8dRjL0gwbhpXOAYGdJbCo40oLAkBGM0FOeOBgb9HjPbtWCHkOsRckCMEOCXHnRCbn+2FKJVcjIPBgmIYMhHERGbE4YAId0RwQkjY1wgGsWTRYhQVrT/QsXu7PpdffkuVu+T/3Qy4YPHfzVubfdUbrzzfq2TP3uVnnDE0Pbd9Lgw1jsbNJCwn4NiYbxEFC/FNI7Bw/iZ4GrZ4jZ39aBT0ZFckVsZO50azHDZgEXuDgIDk9yxJ5boUimEIACEVLYuJYyTB5/F44FVkHNh3AO+89Y5Z0Omk31x09dV/a7OL18o35oJFK09wsl1+xZQp2melB97ukJd9/qgzR8DwmGgINkDz+myrgICACFGisjTK6nSeJBbrPjy96lgbsVSqsBxElsRkl0fEM4hgFUudxrssjkXjBFspbiERo9POjpBuJ2l0UmCWvB3iY6heDQjpWPzBx1hftKGycOLZvQeMGlWSbOuSCON1wSIRViHBxjD3rTeGb92wceH48WM8WpoCRSPxXJW1I8DWhU3zJsAglqZdli6CFP8dWAjuhQCMpmDhAEbjWIkga0mkc8ECv5QdEZkbsmyobJ4zJ34vlLCBiuKDeOett5CSnXnrDT/9+XMJNuVJMRwXLJJimb77QT770J8/yMlJnzhk5GCuC6ENyYK70diFxPTqKFjElaUfKaYRz71oVDcSJWk5ValNWJ9Nbp+v79DAWU1LgAX9K6wOckMIdAjbJK4ZCdbU4v3Zc1BeXvHlT37929MlSRIVbe5x1DPggsVRT9WJdeLf//KXS0wz+Ob4iWfCH/CzChYL7pLbYD81VKLubE4nLuHMEscVmgBIDCzEho7FKyiMSUBBSloUt4gJ3DjXO0zvgtOo9vvbxWZkWQjrgpX8RMsBSWLOBb3+wK49mD1jJnr37XvdORdf9s8Ta0WP/W5dsDj2OWyTV5g1a1Zg29qVRd1PLujaf9AA6KbOFgZlRAks+NM9Diw4VxJXB+KAhQMYDjhQzYiTUeEeIk6gsxmti6aMz/iJ5qpWImA56t82YKgaqYBTipayImChYNXvYzaqZkmYO/1tHCopW91/zJiRI0eOdKX3vsHT64LFN5isE+3U/7z43PdKS/e/Oa5wnMeX6odEgruUSqXIgiN2Y4lgZ9T1YBCJz6A0lzWx4x42h8MRxLFpVeL6Ufp2bNYPty4oMxKnAB4n7Otcg5wNQ7bgS02BFNGxdc0GfPLRx8GTe/cc+73Lr1p2oq3psdyvCxbHMntt/LWzpkwJbNq3Y2XfU/v26XtaX+hWWChlcbGnXVTWhNYtuBiNrYxYYFK0KRRKWkLvwrE4ohaGrXnRHGA0ZXay9cL1IgIwhBsiaOBUoUrnq5KMoB6GLxDg7I1ZF8SMaTMQARbsPVRxlkvSOvqH2AWLo5+rE/FM6ZWnHv2fuob6ByaddzbHFSQS6iU+hC1wEy+h14jB2ax1QRkKUVZOeRSn5iRmRdhU8CZqWo1qSeJWIfp+UbCw9S6Yc0EVqaJmhA5qd6hqGiTdwOZ1m7BwwUKjc9eC8Zdcdb3bH/Uon2wXLI5yok7U0zYuWpQ277P5a/uc0qdrj17dYIK09JyYhagGtfOlImbRjBsSqyM5Mlg0ImPFqYDHA8WRakbIsmAVLTvgKQrNCCxk6HbrRGpl5vP72AKpq6jBu/95G7ppTr3517/+0Ym6tt/0vl2w+KYzdgKe/9yjD/9vOFx3z6RJE6H5VBiSYQc4KXVqdx5zKOFfx7NgOUyhoiVSKoK63aigjN0QQfHm1iO2lUHT7rA5Gwc67UCrKlybGEFLAYikRRwQwxStCWQJHq8XZoOOtV+sxOpVq6vP++EPTzr55JMrT8Bl/ca37ILFN56yE+8Fr738cp+SXTvWDh82WOvYpT1TwHWJEqmy6DhmHzE3RNC66YjnXDSXISEFb+e8qOVAhCrqCeL0SrWvFa99QXWmEgVBOStCnA9ic9pELW4bQMK+XlIUZs4FAROBjc8XgCZrqCqvwDvT34Lf4//HNT/5yY2usG/Lz7ULFi3PkXsGgJcef/QlGfoN4yaMQUTSIakyf+YTWMSXqwtwENZCczGM+HMZJOzu6PGTTK0OnSMKIM24JvGAFG0bQIHXKP1bg0b1KHbcgjqua5oXGnExIiaWLPocX65cVd7j5G79v3fddcXuQn/9DLhg4T4hRzUDM6dOTdtZvGvvsOGD0/M65VHEkEV1aTNT8NCpBxFgcHh5+uHWh10bYgvaNAILR+abSVoxJf+m31Pw0nk/oRFKwCXAi9wRTdO4hJ0ZneTQGMJ9Cnh9bGVUHDyEt6ZPR0HBSXdedPX1boFZC0+CCxZHtVXck+6++245P0WbHkjxXTx23JkwqZRcouyIBMuuw2jqhjS1LGizxzM+4y2LeEJXNNjZRPuCzo8FPKlBsmiiyqRzDqxKQgFcEe4RV6Kq1B9VuCrce5VyOoZJkRZYuoFlS5dh/fqNxRPHnzOk3/DhB92VPvIMuGDhPh1HPQPTX315XPGeHe+PHz/OG0jxA6oFxasiEtZFD5Go7kXMNWmO9t0IGGxtzfjfcYqWgMERwWliXbCtIarZo4Qw+pkrTi2Ty9MNXYehG8wHccbg0L/J4tAUGT6PB3V1dZg5cxbSM3Jvv+7Wnz111JNxAp7ogsUJuOj/7S2TOM4LT/z1LZ/Xc9HIUWdA8choiNRzhkHUmDlMzlj7wqYU8KbxDVIPp9/FBz8tYorqhu3eABTDYItCxCm56RBlYSKhEEpLSnHw4EEcOHAQtbW10AkkDOG+EIBRWwDHInGsErY4LJOv7/P5EApFoHr9myeMP+uMkwcNcjMjR3hAXLD4b3fOCfq6557424S6qsoPJ4wfy71FDIXiADE2phNDaOqC0HTFWxlREInLhjivMSyDdbbIvYAhcqi08esb6lFaegj7DxygBkKoralhcPD6fEhLS0VqahpSU1KQkprKxWNerweq6mF3hXkYkiTARDfQUF+P+oYGVFdVoaqqGrVVNQiF9Fqvz7vLgLW8fYdOn590Sud3hg4tPHSCLvVht+2ChfskfKMZmDdvXsqmL5etLOjYrvfAoQNgaRZ0XQBGUzckPm3aFCw4XsENlhu3DHCyKBQytQwDZsRAVVkFtm3bhuJ9+xAMheDx+ZGdnYW8vFx06NgBWVnZSE1NYS3OqOq3HdQkroXDCxXejAzTMLgFIoEGgYgZiUBvCKL0QAl27tyJ4n3FqK6uJremKr9d+3fDwcjjnXr23DRp0qS6bzRZbexkFyza2IJ+F7fzwdvTJ2zesO790YWjVG+aFwo3Ko4rJjtCNiQePKLuSFzq1Pk7MTBrKmuwqWg9du/YCSMc4XRsQZcC9OjZE+06dIA34Ifq87ArETEittqWhYhhCDeE0YhiGxbXjDCYcWMikSHhuhFNE/ENQ4eqEFdDghHR+WXVFZXYtGEjNm3YgJrKqohX07Z0P/W0P5/9/YteO1E5GS5YfBe7qw2+x98fumdl584dBw8ccCpMRcQbmerNvAZR/cGbn2T6JZHi5OSFbKtrWZR9pdiBUN1i9iWAgwdLsH37NhTv3cfBynbt2qFnz55o36kTMtLS+TrkShBAREyKTwhJPrIa6HwmhtoBUVH9LponR90i7syuiDoRJm+ROnhMw5NlAi0LHhIXNi3U19Zi7+7d2LBhA/bt3Wd4Vc+69NSUv11x1qRpUs+eoTa4tEe8JRcsTqTV/hbv9blH//pzmOHHz5s4gRsSWUTSskyhYEUg4QAGgYWtgUFMSgILVVK49aClW1BIE0OSUHbwENatW4f9e4tBmZau3bqhT79TkZmbzZqaRKgKh8P8yU+ivWS8mMSeiMuUOLfXiI9hd1jmshXS+SX3RrYrX7kru0Pi8sZpYzQW7iFLh9770J5irF7yBfYdPABT0b7y+1KuGT5hwoZTTz01/C1ObcJeygWLhF2axB7YtGnT/Pu2rFvXt1evbj1P6QFdJqAQG5EjAyaxO0VhGf9OJhOf6NY+6LThbZeg/FAZcx2qKisR8AcwcMAAFBQUIC0zA6FIGBHLhG4KMhUHSMk8oewICfE0YXVyDKQpicvOhghpTgInMR6mhxOJi76Y8SnAIv5wGhpF4y2WBcPSUbJnHz7/ZBHqyquDHtUza/L5596Yf+qptYm9Ysc+Ohcsjn0OT9grvPT4Q7eFQuEnCyeOk1SfwsI4LIpHDEq7zzHHJhgsZHgkDyLhCDSPhtqaWhQVFXFAMTU1Fb1790bXrl3h9/k52EBWivM6AiGdOBfUntC2WKjtIWVNnIBos1YFp1vt2pWvAQsamwMW8alein04B1kXxFqVPTJUHUBQR9HyL7F+3XrUNtRvS8/N+sNVt/x0uiRJbbaJkQsWJ+xWP/Ybn/bKlC47tu5ad/rwwWkFJ3cC8SNop1CwUCKXw+nAzmlLBZIu3ICt27fhyy+/5IxE71N6YeDgQUy/pi/6dCfuBWEN6X4SpdsOV7KQDVsWJov9s3Uh+pvGHmNHGyNqZThgQYVnMteViU0fZ1kQWMREf2OFcU6Vq5DoIyKJyOCQBUT351E9qDhUjo8++oh7k2RlZj3ZrWPnP46+4IKaY5/dxLuCCxaJtyZJMyLuYPbs0/ebZvD3Y8aNgkmsatFJEJJhQbXVtGh/q4oXpcUHsHbtWk5LFhR0Rv9BA+FP8YlepXYQlMORVIjmpFY5vmC3FBFRTJ4fIfArgOIwgLBnkH9vOj1MBFgQWFEYg9TKuZUAuTZsWWjs5kTZntEgqd3tnQKlrBhOrogFWVOg+XzQyOLQDWxYtQbLFi01vbK2rkOnTuefd/XVe5NmIY9yoC5YHOVEuac1PwMrVqzI+GzenE2DB53armOXTrBUqsEwORvCgUhQ9sKk+gtOgxJpqn///uhU0NnuQ8Kcba41iRoIkibeLF5Mx6kLaQEsGEji4ham4Uj8HRksKGZBAOWI/8ZfwwEivqYdLyFBHZ1sKEWCR9MQ0Lzwyip2b9qKLz5fjEM1DXtz2+f/9MobfjSrLT03Lli0pdU8Tvfy3CMPvujVpJvGnFUIqBRf0CEZOryaD+WHyrF4yVKmVPfu3RODhwzm1Kfm8SAUCXLrQfqkt3HBJmnF9UkVXYuENdHIshDdy5qCwxEDnLYbciTLwgGL+CBnPFAIurkADBqvaRr8RUOjorVIOIxUrx81NTX4bNFi7N9/MNS3z6m/nnTRumclqW00Y3bB4jhtsLb0tu/+61/D9+7aumj42FFKRnYmKPho6SY2rd+IHdt3Ij0tHYMGD0ZWfrb4m33zBBTcuKhpg6Jmmio7oBB7NW1eu2YkbjJbBAtLYnfJiVlQ6pTckKMFC650pfgKtVu0FcgZ8LgFo9Am9ULFsqVLseardZH27Tvef+2Pb7u3Lay3CxZtYRUT4B6mPvzg22pAu3D0uDNR31CHL1euRE1VDbp07oL+/QYwRTsiRzgI6hCfmoKE8zNxL5zvneAlF5lSoDEKNUcGCydDIqwBJ2AZC3A2lzql93Ek+ZzpbGpZUHCU8MCkHircZlFId7CFIcswTIMTOFkpGYSJWLr0C6xY+SWyMnL+cuNtP/99AizTMQ3BBYtjmj73xc4MPPvIA6fV1tQvP/XUXr4d27fCNCMYNfpMdCwoQL1OIr/EbXDEaprvK+Jciz/14zIczvcxLQuRlxW5l5iL0qxQDoEFa38Ke8a5FjdV5q5mgtFJrQMcsHDYnk6GJvoeTiaGdTGaEsJi3d8VzYuUQCo8isIxjKWfL0HHvHZPbTpY9vNkbj3ggoW737+VGVgxa1Zg0dqVmxSYnbOzMjDsjCEIpKWQFjgsSodS5oE/ecUjF1+qHv8zfd/aYMHZ06MEC8e6iLpBlLZl98NgDdD4g7MzFumTqgikpCHF42GXZeXSxViy+AszNzf34Wtv/fn/fCsTfhwu4oLFcZj0tviW8958rc/GTZu/yMvLSh8+YhhUTYZFtG9VgU6cCxa5+e4si5g1QAHSxpYFew+2nJ9jWcDuPULxh3jL4puABVkvLEwua8wPyUxLA3VepSrXlctW4IvlK5Cbk/uHa2657c/J+Ay4YJGMq5ZgY96xYIHv/eWfrzZNvfe53zuP3QPNqzKRiTajSRWfLGQnaNvfhWVxRLDg1ouii5kDCmRlOG4IqYILfQ5xOMSs+H+PZFk4YEFAIcuU/jWRmZ7BIEke04KPP8GXX64Ojxs97uozJpw9PcGWscXhuGDR4hS5J7Q0A88/+sh0MxK8dOxZhfAEvEKX02Y9i/5jQjlLyEm0Hlg4rkJj30C2YxtxLkMTsKCYBVkWFLNoChaOZfFNwEK8v2g9oGgKfF4fFEVGsLYeixctwfbN2xvatWt3zg9+9JOk6obmgkVLO8H9+xFnYNq0aYpVX/ubA8W77x85Yqic2z6fSVlUs0E9POggXoPMZac2UNhgwbhB7En7iLc4yAqJtz6c75sGOMnmj/9dcxWonA3h8+KCobYbEq8I7rghsa7solS9uS8BHKJWpfEh3BCZ6OrETSNbKnaLQNiAakn46IP5KD9Usb1dl+7jL7nqql3J8oi5YJEsK5WA43z+8b+eXl5Wvmjo4P6eXn27IWLoXMHJtO+4bAZZFpx2JOp2/O+PM1g46VJ2Oxr1SxVZksNIWbZb0hJYRDsZEHmLgMourvNIKsywzoHRd956G/Uha/Htv/3dGEmiXu+Jf7hgkfhrlJAjXLXq07zFHyycn5WRNmDYyKFQfArL6ykaEZTixHuZgekI3BwZLBzrgcHE7sweb13El58LC0K0OWxsbYipamRhfI1l4ZS9s4qWXRtC7oLTM7UlsOCOaI0yInaA03ZDHOtCBFRlFh4mS4sK4g7s24+P5y8wMrNznrnq5lt/kQzVqi5YJORWTPxBPfXwA88oMG4956zxkAMqwnZPUk6N2iK8oq+p3bPD/nQ9kmXRFCwa/ewUlcUVd30dWDQCjFYAi/gAZ7NgYVtPsRyMAAsGFwr6siqYjM3rirB06TLktmt38dU/vu3tRF91FywSfYUScHzbilZ0eXfmzHUD+/VNO+mkApga9SW1dSzsvqO8oVjRygYLFrc6esuiZbAgBInRvZvGK6I/NwMWnAWhuAgRxewuZrHUqRD9pb/R5qDMRjR9ygzOxjyLw8GCND2E62ETPNlSokxQvGtDbplqWlgw/2McKCnbM+nSK07r2bNndQIudyyulMiDc8eWeDOwdO7c9NVrVi3JzEnrO3j4UFg+ibUq6ZPSOURKsml7gMZErKYp1Hi4NYxKAAAgAElEQVRwcOjaYlOL67A0hn3EtDUbuxzNMThZjoeBy6lHE2rinNK13QOFhXsl7mTG3cxsroVTBkuCvuxKUZm6LpoY8Rjta9L9R0jVKxxhsWAqKiOQoYI5J4iqKgq3JyDtT+JyKKT5AQuh+iDemz0XliG9PWBM+g+GDr0lknirLkbkWhaJujIJOq4XH33kivrqqtcLzxoLf1YqworO/T2aggXbEdEOZYcDxbcCFi1YFtFkaSOwIOtA1IFE4yBsYXhAG5p/z6ChCLUvpyaFAII6nEUMNDQEuaFRSWkJDpWWoq6mBg0NDQg2BBkwVO79SmQsITXIquHsfkjwBwJICQSQnZeL3E756NixE/bt3IulS74IdS7oOun71167MEGX3gWLRF2YRBzXihUrtMXz5qzvWtCxx2kDToXllaBTjQTL6DVNg349WDj31zR96mxgB2iasyzY0mCFrMZuSDz5Ompl8Dmcx4weVFJOQVhWF7fFcxTVy5tZo4bK3C6A2gaoqKuuxsEDB7Frxw4GhmAwiGAwJGIPiiz6rZI6mKraFoMQ1KEvCpbSOEw+R1gaoVBIFKBJQIRUMSI6OuS1R1VFFRrCRnXh+PGD+p955vZEXH/XskjEVUnQMb3098d+01Bf+9CksydA9aoImSHIHgWGYbGmQ7wb0pJl8d+ARSwjIpocU6SkEc8ibt6c3wtAITWtWIsAUZ8iOr+TJeFRNVimzEBQX1uHirIy/qKuZ3XVNexWMHgRu1NT4fF4uEM7uRQk/Rfjawh3ifUuuMO7rRJOSmB2U2hnXKFgEFY4jGBtHcINIbbNSIErLTPrsWt/dvuvEvERcMEiEVclAcf05JNPeqX6ynWdO3fo0X/AaZzwMEiMXyLzmhKCsUdJuBhHtiyc+AT925Jl4Wxqh/kp3AL+PzVBbREsKLTI9Rq2BUAf6XYilwOZVVVV2LtnD/bu3oeqikrohs7qV47VQe4IKZL7Kd7g90KnWAP3QInpfxJ/xImz0DSItqyWEPZxNC+IUk4KYjKBq8FyfBo1OiIlsVCEgam+tgER02oYMXL0yGGFhasT7TFwwSLRViRBx/PeW69ftG3blumjR49QqMcpbwL61OasAe2Q+I5kFKM4XJOiubLz5mpFGp3HoENFabG4B21GenAtS4+K/NJmdQKKDELkalBpPPVKhehKRsBUU12Lg/v3Y++evaioqOB+JDR+QzeZlu3xUY9ULyt5sT6nKrI57E4QcZwtBrFthMKXvYXiaOwKKe7Z4CncKYbHuH9jAVuKkxD/grgXNdU1pLBF2h+v3fKLX1+VaI+CCxaJtiIJOJ41a+alfDJ78bquJxV0HTB4AHQrzBZFzEKINeWJbf5vHyyc92uaDeFP9ShtkkBEcBnoIz4SCoN6k5SWim7rlZVVUZeAXQmPBk3V4PMF2BJgEKAvTsJIbD2ZnJVhnRtmovJP9u/iLR76naiFEU2WjhTg5fug9gbMV+OurlAlibugbd64FcGw/sEdv/vDOYnWJtEFiwTcnIk2pH8999SEstKDH44bdybSslJhyAYMWxpTbEpRJNaovuMYLIv42IcT4IwvQBNymLbAL2liUoqS3AsKKtJ4DBPFxcXcTJkAggKMND5qVhTwp8LjJXGaAAOFEwfh/qjOblBEgJKtCed33K8E7DY4QNHUUhKpXgKaGJ9EnONYFU10PCQFJrtx1JTJgmoBWzdthWlg1q2//f0FLlgk2k5wx9PiDDz/2CN/0yT8aszYEZA9EsISfdqKHqK0eeg7IeEfqyg9FjekObBo6oYQMJDbQZ/gXpWaFtWgeM9eFO/eg7LSQzwidldUFb5AAD6/ny0H6rQuySr0SIQJY1RlGoyEOV0qRIPFPTD4cbtFAiC7sxq5XoQYlkiHii6Ktvtl92sV2NB8Za1jGcVARoasUVd3HR7ifTSEsWX9JuTnt3/k0pt/8psWF+Y7PsG1LL7jCU+2tysqKvJ8PPOtjb37dD+5V+8e0Cndx82EiOzkBAsd6TrR4DhGynI2nxPPiM+YOIWo4m9RIpb9KSx6gojmRJz6jMZGhIYnWQ+h+gaUlpRyV7P9Bw5AJ46DpsHr9TMoBGzrQVEpVSpSnFQERqleVVZZM5P6ldDG1+0S+qglYzNROU3rNGSn/AsHMMVvHAq3E5Ogn7lXimVC0xTW5pS5ETSBiimu5FgaxBJVBFAQ4HokCcW79uDQwdLw6aNGjRgx4ZxVifasuGCRaCuSYONZPHPGOV+uW/PehPPPBtnJqkbRfDL7ybenXAOBA9kVTgyjcXm5AA7BZ3BKz+0263YZN3UPEPmJmJCvwd3Nqd+IKmmCxcnC2dSnQ0Xx3j3YWLQepfsOsHWheDSosoZAeio3/pE9HnYFqJOZRk3dSXnbLiena1HndeJRcODUEoxMaF6xpe3xEmMzGDJAzZwpsMldUFQNgZQUHoej10l8C4O6ukci3DyZyFkBTYbfp3GQ1KPJkM0IVBhQJAIM6pGiwJLJBbFYp1PRLVgRHevXfgWfP2XRTb+888wEewxEfCoRB+WOKXFmYMoD905NzUy7cfRZYxHUG6ISdY3Bwv7UZAtcgIWz8aNgYbss/OnOyCA+sVmtmz/pFUG0InNcFq0PNVnjzmZEkqouL8eOrdtRvGcPMybJElC8Xm4zQKlOZl1GmxURUIinOxrslIjHYNd6SApIsFcUvInu72Fd55Qm/d4fSIE/kApVIz6FlzkV5Lp4PBrad2gHjYFGiNuwy0LuCTVrpoBqJAw9FERlZRnKy8tRVVWOvEyS1zOISSEyK5JQ5iKAJck9v+bBzq3bOX3asWOnSy674eYZifMExEbigkUirkqCjGnBggW+9YsWrOjas/up3U/pAcVLn8o6W9JRsGDXXdRJCJ88BhbObbBlwcFB4YZwIJE2tv1p5WQN6BOeNj5BDwnIhINhlJWUYsumzcyeNMMReD0e+P0+eFLTIPv9nPGg9xfgZNixFOHiiLYBouTdsjUrLIpXmDKxthEhFqbqiV7T5w/A6/UIi4P6MqsEQAQUIkhJej4FHfNF42c7AOrcI7smpu0i0X14vSBPY/78eUj3e+BTqDzdbrfIlpTMAU1K11Iad8+ePZY3EJh5c78hl0mFhaRznHCHCxYJtySJM6BXnvpzTnVFw9YzRg7PTM/L4HZ9TErk9oS2G/I1YBElKtkELepsGAMQOxlpZxAIMDgWoZvwQEXRuiKsXr0aMqUzZQma14O0jAw7SEnugtDSJPfAYVCSK+BUfDpxE1nz0iWZZRokV8GQ4PenIpCWDm8gzc56SFC515AAOodlSUxNx0pipqcioaBDXkxbVI9pijrkMkqtci9VRUFWVjo+WfgJ6qvKkJnqhwKdNcAIuAhAvYaFyooqbNm+HYYk7ezXtWe/wssvr02cJ6DxSFywSNSVSYBxvTvttfF7t2+eP37iBFnyKmQasNnMqT4GCzKpRQCPxWrjmJvxw6cgpTBHyAoQ9RTEYCTTnYrQKP1KWY3Kigps3bgZ5fsPoa6+nglSnoAP/tQAZI/GBDCKQ4gUp8WFXhwtYRk7O35ChWCyxtTpiGGiQbcYcDweIlz54PXQJ75wK0SRF7kkNApB5OKAJNd2iMAr/47vk6IzJtrnZcGjkfXhUM6ZHiZAxaZvUpc1zeNFTlY69h88gEWffMQgAz0EDwU1ibkpa6gpKcP2HbsQscw97QsKJl965XVrE2DZjzgEFywSeXWO89hef3HK1Eio5sZRY0bDkE1BVKIsBW8M0eJHgEVswzjBzEZgIQuyk2A0UX2qxBYEFW1ZhoTq8gps27oVu3ftsrubq0hNS+VgIsc2SRHLTknS+3FpOWdLaJuSlUHBQhVQVIR1oCFETY0UaF4/tJRUyCqVhYv3ZaCjxkJRYCDlKlL6tsFCtbM5dtzF5mbZrpeFrKwMBPz+aIl6/H0yEYvmhFwsy0JOTjZnO2a/8xaDhWpGeP40RcWB/SXYuW0HvUtJfod2511+/c0rj/Nyt/j2Lli0OEUn7glPPnzf1u5dOnbvO6AfwlaEA4FUM0FxAvqUdeRqG5OTDhfbJdl9OohaTXUWRkSHR9FQWVaB1Su/xKFDh+DVPOwqtO/YAZbXE8tgRHuNiE9yyRL6mBTApIwCBUTDloSgbiJiWJA1H7y+FCiah+X+DTqHNCq48xigyQp3RiPuhMLAIYKrhEpM6uLSdWG5MKgwaDjPgIWszAxOyXKbg2byA+yGiOaGyMzOhFdVMX/ee0j1KEhRZRiREMUnsK/4ICTFs7t3tx6Dzrn88vJkeMpcsEiGVToOY1yxYkXGx3PeKRkxrL+nc9cuCJk6cwyIIUnUauGbN25qTMOMJ2M5w2awIPKU7OHXHiotw8YNG1BSUsIC2aTxkJqWBi/1Q6Vmx+SuMOlJAJKgVwvOBVVdMPBARtCQENJ17kuieKiew8cuBm9yRYOqaMJ9YNdCWEAUnGSBG1trg0CEv6L8kJjWhVPXwTwQAg/LRFZmWhQs+O/xdfH2DRPPgs4PpKQiLcWP5UuXQK+rgRluwF4qdS8pRUZm7psdu55817kXXbTzOCzvf/WWLlj8V9PW9l805+1pA7du2PDl6FFDkJWXgzBVeLJ+gxCdbQQWvJmdnSIyH1yE5ahJkZlvAUZtEBuLNvInK20mry8Af1oqUtIzUB8KQqWAIlOfhdg11WVwRSf5+VQYRgVfBhDWTYQMGbrk5cAnEbG4dymnT1VB+SZgo/SrYgMFWxQOEJBAr62YxZkNhYlR8aXmTOmO+xJ5FQNZ6akMFhRvibeoGCht4JAlnbuse/1+ZKWlY/PGjVi74guU7S+GGQ4fap+X/1T3IWf8eejQoQmritXcE+6CRdvf9//VHb76zDPnl5cfmD1+0hj4An4OUHLsgFsRisdGCNPRvyoMZlmSa8CNM0Rw0CAeF5GSFGxatx7btu5kQpTm8yIjK4MDjgZzD4jrINifTGzkGAWxKjUYkgyiNIVMC/VBkqsjy4AUrTywSKTGVrcSWpqUhZDhsStMaXsTJ0KAgB2wZJalAAoGBIViFoLRyVENW9nKobOz+F30fg1kZqQh4KOYhQALh33aKHZB55smvF4VWekZ2Ld3L+bOnWsFG+rn9uzS5Y7Jl1ySkOI2LT0oLli0NEMn6N9ffPSRKxuCtf+eeP4EFnhxiqzirW7mV3BGgja5Ct2IQKZPcruojJoL7d+9H5vXb0ZdbR1bDqnp6fCl+CFrZCVQ7YXIZLCTwBkNKt6iLwVhS0aDDgR1i1OehCSq6mFAEcAiZPAEzVooU5H1wAxL+plqQVh0hs6LtySEFcFBTztOQRWfzvcCeAQFnaMX9r90v+mpARa/aSoQHP+YMKsVJryqhNzMLC5mmztv/taCDvkDJ02aVJesj5QLFsm6cq087qf//OebJEV/ceJ549lkp3Sg41rEvzUZElSuTpteIwshpMOreNFQ34Cv1m3A3r3F8PgDTD7KyklnngZdi/uB0maWVZgEGpxeFSzLCCTUR3TUh01EqPGXpEFWvcJaoXiDzdbkDU/uB723bTk4loagc5PFYEvdUCCTiso0DR6vh69BlHJNE26LU7Uq4i6xbRHjiohMUMAnSFvCeDjcFWFwscFClSzk52Qxl+Ktd2Z9ectN1w1u5WVr1cu7YNGq05u8F//7/ff/1BdQnx571iguynL4DfGbJxrcozJrshDCBlK1ALZv2oGN6zchRGXfioL8Lh3ZRZHJL6GtxI2IhetBACGBWJsKImEdoYiJKp1qMsjtISk7D3cLo/NpgztUa7YclFgwksCChGREDYrQ1yTLweNR4fVozK8gi0BoVsQCs5zooJoTRXAnHKCIyfLFtogsmfDFEbW+DizIRaOcTbvcXNTW1GLGzFkrbrz2qtOT94lwa0OSee1adexP3H/vb9LT/Q+NGj+SP0UJLBoJvdgCvcy5sAw2+xtqG7B+zXqUHCjjT21yOVKzMxA2Q5BUyjoI1wMKgQ8FLok8pSCsW2gIRRCOUEhThiEJyjfHClglS2ZOBtGtOeUpE0hQubmIRVAhGgEF92onyX1NZbUrsmY0D7kXTpDTjl8wKNipUTsvqthZlsNiD3G/oHv1Mx3cltazu8Qf5pKwxocJ2SIx3jzU1NThP2/OWHLLTdeNbNVFa+WLu5ZFK09wsl7+7w/c96eUVN+9oyeM4IwEcxsoS0EWAVGyNaoK1eH3+oCQgZLiA1i9di1CIQO+tFRkZmfB4/PANHVYsijVtiwqN1dgElhICkKmhKr6IBp0giJyQ+hTnys9otMmCFQEAgIkNI5LOEFLwb5kJW6ZupV7WNSGuBzCtQAspnGTpeG8RnBPudI1LtvhaIY2dUOcn4XgrsS8CYqV2EKgzS4vx3CIH2ISWOSiuroWM2fP/fT6q68Ym6zPA89DMg/eHXvrzcCT99//x7QM332jxo+I6l86itWkPEXxCSq2InN//aqvsG/PfhKbRXpuNvzpaVR3LnKJlg6Vvmf5iwBtUzToJmqCIY5LEGhQBSkUjV0SbljEn9giuEjxAcpWUOCUgIIuSfoUFOhk8RoS1PV4kZqaAi8J7ZIFYqtq0+ucehaHxu1kQojJ2RQsnNlsmhJ1AIPAit7DORrFM+KWgsCCrCDJ0pGfnc3amtNnzPjwlptunNh6K9b6V3bBovXnOCnf4Yn77vtTeqb/3lETRkQFa0VFiNCfoM0frA9i7Zq1KC8t582bk5cLze9nbUna3FRq7hxUvdmge1DbEEFdMAQuq1Q0tjIc2jhL6xIQcRpVxBXIYqBNSptdxCkcNiapbvuRmpLCVaNOJoStDttiUFkeL94FIdam07KwsUam87l5GHfCzoqIYCr1FIlZPUcCC9GThIKrFvKyMlF2qBxz3//g3zdce9XVSfkw2IN2wSKZV68Vx/7EA/f9T2qq9udRZ42CRJRpoQ3FGQBNUlBXVYcVy5bxp6YnJRXtOnUAbU4mQ1FWg3gSRMrSfAwM1fVBVDRYHLikoCdZBRFdSOMTZ0F8egt+hmJRoFL8znExOCVLZeGmyaSoDGJ8ah6hTEWvoZiI7Vo46VTRZtXW5rTdGed3okjMViZ3yuabZEIcBSyn5wfL9xNB7AhZEGc5iAtCU+HzKMhJT0dx8T4s/mLF/T+45II/teKStfqlXbBo9SlOzjd48v777/CnKE+MmjiK05OCCSEqRql71pcrVqG+th5ZmZlIb5/H/TTIQFcoxcpVoBpMzYugJaG0pg61YRNhcl3sOgzROkAUbCpRFU/bErFjF47LwVYDd/3SkJGezuI09BrSraTshqNn4fAj6LqUCXFSp87vHYamKK5v3LqA2ho47kb8v/Q9gYXTjIgAJioBGMfFiF9l1v6ULAS8XmSmp2Lr1m3Yu3ffZWcVjnkzOZ8GMWoXLJJ59Vpx7M888MCPJA0vjDtnjAALYk5aEiorKrFs2XLopoWMzCzk5OdxrIK4GKoVgcx2hIKw4kc9NJRUNaAhQgFMGYYQAhehDPtfuoWYYW8/lLYbQS6FKPySOC6Rnp7O6U+yIDgjQl92lSgHNB2Xgw0XinWIIKZjaUSZp3awM376GnErbEuDi2R5sAIsaAxfR8aKXk/0KkAaAZvPg7Wrv4r4Val7v3799rTikrX6pV2waPUpTs43eO7hh6/VI8FXxkwajfTUNATrQzDCEXz22WfcGLhj5y5Iz8qCrGkIRyJsJXgVUtQ2ocsKgvCguKIO9REiVdFGFlyN5o54sIjftNRWkDZqZnoG0lJSozwKZlraQriqxnxRdkfIxWDAsF0Wcp5iLknj7EdzsQlnbLzVyZ0Swv5C5UtROQN0NGAhcR9UhTNCFN754vPPDxSOHt0hOZ+E2KhdsEj2FWyl8b/yxBMXVNdUvjP+nLG8SSLBCBYuXMgZw3YdOyA1LYNdCgIKEqalVCG1/qOirnoT2F9Zh9qIBEvWBERQXIKLwRofIhZyuEXhfJpnZWQgNZAi+pI6nAhFYWYmZTSaWhaUYiWwIDCg2IoIcNpU77h/j2RV2L4Ig4WIz4ru5wRcBDxHAxYURCXQzM3L4Xt/f86cJRdNnpzUHAvXDWmljdYWLjvrtddG7Ni+dXHhWaM4oPfFki+g6wZy8vORmZXJQjPs+TN/QpCyOA0qKzhYVYdDtUFYqk90K7fZEzEN8JgP3Ago7OpVoSGhIDsrSwjNmKadFXEIViLjwfUgh7khIhNDAEEuTDQ9ygViMa5F/KaPtzK4JiTOsqB7oywIAeYRDKPDllvEV0hWLwNVNbWY9e7M5266+upbk/25cC2LZF/BVhr/Vx9+2G7+os8OjBgxGNu2bUVFZSXadeyIrOxsLuji0nE7O+JVZUSIsOXxoaxOx77KOkRYGJdIn0JkxjIirGgdfzjuh7NZnY1N52dmZiJAhC+KgBA7k68jxGmiRC36uSlYMAXcLhSLAwe6TnwJ+jcBC8qCkJQegdbRHFS8lpLiZ0nALZu3YNXy5TffeM01Lx7NaxP5HBcsEnl1juPY7r77bjlDwsHMdG9uTV0t8vLboX2njtBpw1Dqk6nYdtpSMvj3picVW/eXodaQuKxcKG5SdoRsEGruI8z4pq4Hp0Spl4eiMCs0Kz0NaWlpUaBgSrktUONUhoogp6gPoQI3kUIVLEsHQCjAGQ8QjjvytS4I29uicbET4GQeB6dtm4+5iJeI1gCckrVIUSud2aUffPxRMNPr6zV27NikDm66bshx3IzJ8NZTn3zsi5rykmE5ubnocnJX5k7QJhI1G7Y+BMvRmSxzVxkGdpRUI0xp06gVQWDhCNo2iVc4hVu2hD4BCWU7cjIzovEJSo1S2bqTvo3qVzhl6HbpeXMBTgcsHIvlaMCiqRtCYESWBadMjwAW8UDBlhCA3JwsBMMhzJ03b84PL7xwcjKsd0tjdC2LlmboBP77Gy+98MKh4t0/6n1KH6g+P1OnWS3L0augDcs1HQazNg9Wh1Fc0YAIMTNZACNmtjMFukl4kzcmKXzHpTJzcnJYATvKwiQehS0K7KRBHUo313s4mQ87deoEONkCcVoMOsDmiN7ErWmzjE07ZsEFalwAJ2jmzTE243/ntDlM9fuRlurH7r17jcXLl5x7zcWXz28Lj5ELFm1hFVvpHt569eU/Hdy7597effvA4/ezune8SC/HEYh/QRoVsoLSOh3bD5TDUDx2yz9xNtWDOBoPTj4kynmIa6hMnb+ysrKY2BUVq3GUuKM8CiF4E8/sZBA5AljQuY6b0NSyaBrYdKbRCXCS4haBBW8Sdp+a3y4Ow5PcELKESHqPIjpz582ragiFTrv6kkv2ttISfaeXdcHiO53u5Hqzt156qdu+/bvXderY0U90bmqeI6mKaDLMn9bCr2cJOtWDCDzYsGsf6iIWwnaXcd6oRN+2aNNR1apTICYePdrkzqdzSkoKUlNTWYOT2ZcsjiNcHgEGdpyCtCpYAMeuSLUtBuZeqLFUKaUwWRzHbkbM0npxeqGiH4gQBBbule2ZEzBIomiM3ofbKtItc+ancdyC4iWGbjC4OVT09BQ/ivfvw8cLFrxw09VX/zi5Vv3Io3XBoq2sZCvcx4IFC9SizxfOlhV5UqdOnZBHjXKoFylztIkBJaTuWB+XAoDw4EBpNbYdKEXEF0DEqf6kRIlhsT4nb05bicpxL5xPfgKLNOJUsL6lsCBEf6JYfQeBBqVERXFZLMMhXBkS1hGvcQrKFFL7JoeEYxxiktgSiLNoaEwcY7F1h4kjQQ2LPapQI3eyNtwimcFOZIIYXKhhEBXDUVtH00S7/ByO7Xy28LMyKRLqPnHixKpWWJrjckkXLI7LtCfPm857552CLRvXvWBa1qTs7Czk5eUiKzuLN6tJFgBtFFLAogIrQ4FuevDVtl2osSSEuLBMhmICKpeo2zTvOEUq2vxkvhMwkFUR8HmFbiZZEixuEyNUORkR2pwcR7BjHUKrwq5MdSpNGWDoSwAFtwCwSV1c68HIIB7/eK4Hi9bIMvc8FVZR82vlQAj9mTDTMg3WuiBGaW1tPT77dOGL11zxg5uTZ6VbHqkLFi3P0Ql/RlFRkeez+e/9qa6m7mavV8v3a5rULj8f2RkZLDRjalRdSsVeKgxTRUlNEFuKD6JBpY7odn2GKSySppwKlraNBwsvsUGpRaIQ5BVgIejiwnogoFBYT8MJjIreH7b1wSI5dktESqPabga3I7RNC8eyEOlfAQiiGE24GeT+UMf0aJd0EbQQHUwc5WKHuCXL0CM6j8WMRODRFEyd+jJKSg7e+ffH/va3tvTwuGDRllazle/lhccfb6fI8sX1DbW36qHQKZqsqOTTGwq1NrTg1/wA1Z5qATRQK0HNiwgzO+kxI9m7mHx+NJ1J29SOA3DMwu8DaV06mQ+yHqhEXlgVogMZSepxpsJxT9jSENYDWSgqK4zbMRU7TuHQvtm64ZiEsHqEZUESeMJ1oYJXCrQ6h5P2jU1t4y1Df6f3JF4I9YH96MMP8MEH8+laHz7z98eTWuym6ePkgkUrb7C2evnZb73V7eDuHb0rqyu7eL2eLpIidfEqvlzDkr26KRuB/HyjxrDGBiXZZ1BNBbkDhh5NicaDhcNT8FPKMS2V2wsRGBAoRFmdzOIUrocAhFhwM6bkbQvkcDhF0Ls58MgtVoVLImwIQbzi1gN2hpdqW8iyIFq3iEGIIKtEFbV2L1cCHMMOdjpWCL08MzMDXo+KzVu24a+PPIIJEyZgyeLFtWNHjxx0+eWXb20rz4ALFm1lJRPwPqb8682fVUfCTxmKxmXsKrsFNkHLjh84gUaHkJWRkREVwaGNSoQoFuO1SVhODIP0LDQ780EQQJL+LL5jtzukjCnFJSxK7dq6mQ7Y0IYXgQrmhnKWgzI9BFZs5fBYRcqVdTyo3QG1QuOiFTsDZJKuqMyanykBH3Q9goceFl7HqFGjsHbNauzeufOfjz/2t+slrnNP/sMFi+Rfw9Bv5csAACAASURBVIS9g7lbtnh3LVvzn8pg5AKZVLEt8WktPtgdBqhwQ5yKTgILKsIit4J4DhptaFMXP2sKvKTVSWyPSAihqhrUVtcgGAwiFG5AOBSEaZiiW5gwHjjNK1wOYmJ62MUIBFLg9wdYHyM3Jx+ZOVkwAh4olP7lcnsnMGpTvC3R/IgEcigjwmQvCQgEfAj4qH7FwhvTpmPFilX4/ve/z8BSXV2Fd96eUXbG0CED77jjDpdnkbBPqTuwhJmBZ/49OysUqV5oQO5H7M/4HqL8yc3CvyIbQqBBAdP0lICIR1gmfKRlCRN6KIRgXTXqaqpRXVMJoyHIGRZN1Thz4Q/4WaafgIYAgchUXHNC+hqGgbCuw6C+JOEwGurqEQ7rCIfD7GLImgdpObnI69gB+e3aIzM7Gx5/ClPYieFN0ON0S6P+JDTOgN+H9FSqiLWwfv16PPbY45hw9kTk5bXjeyRm6ccffmhYpnHNgw888HrCLMgxDMS1LI5h8tyXHt0MfLx8ee/VazYtMr3eXKf3iGNZ0G4koOAOZXaMgBiQfmoIZBkIVVeisvQg6msqoDc0ICXFh3Z5Ocjv2AF5VAWblckAQZ/8FJwgcCA3wzB0mEYEpqVzQZeQ75fY8vB5fNAjBmrr6riTe3lJGSr2laGO2hKEw0jNyETn7t3QvU9fpGVlsfo4gQYBG3SDpf0Cfg3UJamsrBQPPfgQevTshR69ewlNUaKfWQaqKsqx+LNPl48eOWrE5ZdfLro9J/HhgkUSL14yDf3fM+ZcsK+q8h3Z42XyEsUhmKtAlajc45R7pIOI4tmwYEQaUHGoFPX1VcjOTEfXLgUoKOjMFgRrcmokCixEhB23hnyPKMPSEu4I/UfuCP2e/0ZM0rg6D8EClSmmCj2so6K8Ctu2bsfOXbugef3o1KULhpwxnFswUlaGpATp/ekgcJny7LMoOXAQ5513Lr+fU7rPrpUs4803pxndu3eb/Jtf/er9ZFqv5sbqgkWyr2ASjf/lt+dcX1FV/ZRH01JI+ZvYn9THlOMLlgGPKkGqr4FUcRDhUAMyM9PR99TeyMvPg+ZVYfLmF/oWzsExELvClQvTHDq2ZcQAwj45nqrdSM9CdCHiojiPrHG9SzgYxldri7Bx8xYuyR96xhkYOGQoNK8PEQuorqvD9DffwupVqzBxwlncLZ2K2MLcHFoQusjSWbVqFXZs2zJ1yrPP/CiJlqrZobpgkewrmGTjf3Pu/JuLS0ufkTweNUSxAFllhqef6kuCdagt3Q+vFcKggQPQo1cPDlwK18WErFHHslhD4mhh2DGCBROqiFLGcn0qM0LIZklJSUNtbS1mzpqDsvJyDBw4GOPGT0RJRQU++XQRPlzwMQb2648B/frBoIZJpBimEqgJDhe5QhQwnT3z7eIpzz3bRXL6GyTZmkWBOUnH7Q47iWfgtVlzLywuLXlFCqSmy5IGzTTgj4RRs38PUjUJw0YOQXZONrsQdNAnNnVep4NrP5y2g06fj28BLMg6iQrlUDMh0twkK4Po6IaFBQsWYNu2nRgydDiq6+uwbMUqhA0T48cV2sVwpug2zwI4dud2Kp2RZSz8+CMzPS3zf+688+cPJ/Gyua0Aknnxknnsc5cu7bt56+5/WhaGpJJCeHkJpJoyFI4+Ayl5WRRaYHq4U8/BAGFzM4iG7VScfhtuCL+HRbUoChTN7tjOWRUPjEgEMtXmWxbmzH4P+/Yfwsk9euG9D+bjsh9cIaT+JArQmjy+MBHP7FoV1iU1DOzfuwfz53+4/cofXj7ovPPOq07WdXPdkGRdubYxbuml1956JFJf++tg9SG0T/djzKjTEVRFCTxbEjbrMlr01cSqOFawcOIcqqxx+T3FLqg4juIUVKJuUdPmiMVd2Xds24XZc+Zh246dGDZyNLp2627XlYixkvfBZfwssUd94sX3RjiEN/7zHz0vJ3/0X//6ly+SdelcsEjWlUuScf/2t7/N2LJly9zc3NzHn3/++elNh21ZlvLGG2+eUbJn+8xuXfJzBw3siwhXf/FW409rVqFoROaiq8R1FDsGN8QBC3I5yLJwwIIAQ5FVVhC3DHDPlJrqevztb0+gQ+fOGD5qNHSK0RLH0+ZnUvqWwIJjtxxnobSL6BG9YcMG7Nq985WHH3zw+iRZusOG6YJFsq5ckoz79ttvPz8cDr/T0NCw6Yorrhh5JDP8sQfvW9jtpI5jBg/uD53jizZY2F3FBFiIqlXBnhZEqW/LsoiCBYETAQX3NfWAOsYTP4O4Gp8v/ByzZr+P8y+4AKrXB1lRmUwqmhEJrQ5mehKAcL7WFL1hZYmFiN98c1r5JRdffNo555yzP0mWr9EwXbBIxlVLkjGTQviGDRu2jBo1qtumTZtQXV3//KuvvnxLc8N/7MH73+3cPud7ZwwbAoO6jPFmE3UbUcuCGyfbLQW/ZbCQFdFEiBR1ZMqIENVc88KiRs4SsG/fPjz26N8xadI5SM/JZdZnKBSCRsVuRCizGxKxZWFzPxwdUcnUGdg+mPceUdN/+/jjjydloNMFiyTZeMk4zBtvvPESXdffPH3YGTB0Hcu/WBHs0rnrWX955L7Pm97Po/ffO6tn186Th54+CEGJ5Pds7UzavHYtBtn7Ig4gYhpE5vq2LAvKsrCqlgMW5IJoXhYeJkvjr397DD5fAGcMHyn6tlrUEd4QLQgothIFC7Is7LE7NTB2v5H9+4vxyScLVk598cWhybieLlgk46olyZivvva6D3v36jMhKzeXVbyryiuwafOGZaefPmTiHXfc0Sgr8PQD97zbuVO77w0YNhgmieSSRRF1RRpL8TWKX9DG5PiAOIdYlCJWQIxNImbFHvHmSFnxMQuW8SPdTk2DJKmQyNpQPZgzZx5WrFiJCWedze5HSwdTz2P6WzHGqAzMmT2r4axJEwd/b9KkjS1dJ9H+7oJFoq1IGxnP1KlTRy/45LOPx4wdq9U1NEBVNGiShOUrl6M+FPzj66++8kD8rU75832v5+VnXTH4zNNZDzMKFhSjcPgUcdWqDjhQM4JvAyw0DnASocqCx+vj8SqaD1u27cDDjzyKyeddgE4FBQjrkRZXiKpTGSzIKrHBihW4NAVr166lDm/vPPX4oxe1eKEEO8EFiwRbkLYwnLlz53pfePHlWf0H9J+YlZ3Dn9REbJJNC6FIA5avWrH/6iuuGD158uTtzv1OeeD+Kdm5aT8eNn4kKOkYLTT7rsBCoQbOEjSvl7MZiuahmjH8/cnnkJWdhwEDB9uq5i2vkLAshGp49ODEiIVgQz3++c9XGsZOGN/vjltu2dby1RLnDBcsEmct2sxIbr/99r6Hyiq+GD5iZCr5+6KAi0rNaRPK2LJjK4r37v1k5LAzzrnjjjtCdONTHrjvuezcjFvOmDCSU5LfNVhQrEJVPByfoHStz5+GN6a9haKijfj+hZdxU2gnI9PSQsU7IfHnkrdEIjmffLwAVZXlVz377LOvtXStRPq7CxaJtBptZCw33Pijlzp37nxDfvv2XCch0oikkkUpxAhM2cSqlSvMrLT0S5988sm36bafvu+e59u1y7n59MIRMKIpUrtN4nfghlC8QlMpoGlxsdjuvfvx3JQXUThhEtIyslg4h7QrbLrHN14pqrEVrhNQWVmFjz76YMnTTz098htf6Di+wAWL4zj5bfGt77333gHrijYsGjF6VKqQ4RdNhIi+RII2FIuIWBHUVldh05r1O0ecWVh466037Hz6vnsezcxO++WYcwq5I/t3bVk43dk1jx+VVTV47PEnkZqehU4FXbnYzTAtok1w2Tn1UCFFL6JyC4Gdxqp5jlo5re/evbtRXV1tczFiLRBXrVpV26d3z7G/+c1vViXLc+CCRbKsVJKM89LLL32k60nd7+za7WSOARBYkFIVy/mbpFpBSuCAR1OxcdVaVNZWP//qq6/cMuUvDzwcSPHcNfa8CVw09p2DhUbtBDTOnpQeqsCcue8jHOHqFAYEgy0kDRs2bMTkyZPRnqwmOyXqZGeaLhHpXvzntdd0TVNe8gd823XTJJaX37IkVVO8VZ06tZvxy1/+ckOSLK1bSJYsC5UM41y8eLH/6Wee2TJ06LBOVE4uXBBH3g5QQdWjBiRVhh4OQQ2bWLLii7qrr79qws5lqy5Lzwz8etzksxDRhQ6m4FB8N9kQonWQG0KELIvIYIoGny+FmZcRw+BeIpVVdfjT/96LSy65hKX/HZBoallwqwESCzYNzHjrza+u+MFlgwsLC/VkWMOvG6NrWST7CibI+C3Lkm659dZHUlNTft2r1ynQTVKRI+l8x0SnJsqiI5lBfUFgIQAVxSX7sXHzhgOFAwfu93nkQWPPnyAqOL9jsKDuZxTgZHeJytMVjwAOe349Xg/Wrt2Aqa+8hksvvVRYG6bBDY+aAwvSxti1Yzs2bNz49CMP/eW2BFmmYxqGCxbHNH3ui50ZeOihhzp+vmTx2t69e+dQtQRtFhK+9aeksrkuhHm5QygM2cKBA/uBEOljSti1Z5fVPiUgDTi1NwrPG4+ITY9uXDwWI161BilL6GQo8Hi8DHLEs6DaD7IQIrrOcnpTp76CsuoGnH766WySc4PoZg6OY5g6Plu4UK+sKD/7ySefXNAWnhQXLNrCKibAPVB1qSWpV0mWnq4oinLo0KHLU1PT+nfr0ZP9fd5AtMUiOsJmBJ8uWWT26FTwtFdR90mKEvIawYs6dcg989wLzkPICDdhcNq07lYkZQm6N7VOJBEc0ZRZ1ih4KWIZBID/+3/3YfTYQmRkZkYl+w6PVwjRYF0P4/XXX6/u3qdrv3t+d8/uBFiiYx6CCxbHPIXuBZqbgRdeeOG8ZctXvNt/wECFtDZZMBcSFApyyhY+W7rYyPCkjH7xxWeX0uufefDPv09J0R4onDQeOtGyGtG9v1uwIK6FsDSo76kXoaCOPXv2YcoLL+PSH1zR4oLT63bs2IZPP/30g1/cdvvkoUOHtkz7bPGqx/8EFyyO/xq02RFcc+11JSNGjMoLG4aQ+6c+HxKlTnVs3rHV0msabp4y5ZmpDlh4PdIDZ0+ehAj0hAALkvOjuAUkDS9N/SdCIQNDhw/noCfdD6VOnX4n8YtIwlsLFy6w8rKyL73jjjtmtJUFdsGiraxkAt7HddffsKR//wHDqZxb9AYBWxbUcb2suhL7tu34ZMqUZwtp6P967umf1tdUPH3OBecmjGVBAjZUum6aMv7vf+/DiJFnIic/3+5YJiTzhOyfxboXTlA21FCP2XPe3fijG27s31asClojFywScJO1lSFdeeXVjxacdNIvC07qKnqFUhqV2gsqQEQyseLTz6svvfTiPpdccsn+V5998tZQfe0zZ50/kd2U4+qGUNd20uNk6reGZctWYN68BTj3vMmcRnVaETgVq7Reji4oZXvXrFqFdUVrHvzHS//4n7ayli5YtKWVTMB7ufW2265sqA/+e/DQ03l0ZFmQvCaBhaEAXy1biQ45+bfd/9D9T//zmad+Fmqoeuo8CnCakeMKFpQFIbCgL0MH7rn3z+h32kD06NnHTgnHJtthazoELbI0Xnv1n5ExZ44acsMNN3yVgMvyXw/JtSz+66lzX9jSDEyd+nrH2e+9vWFc4fh0riWzAK+iIEwtBT0KSncXY0vRhnffmDHtghn/mPqz0pJ9T5174XnH1Q2hYCyJ4BDXgrgX64o24sUXXsYll/6QS9ebZj+cps4UxyDiFimCbdqw/qUnH3/0ppbmJ9n+7oJFsq1Yko335p/8bHrHTp0uzc7O5vZ/8W6IHNKxevmKg9fddH2P2n17L9i7Z/u/CCyOnxuiASypR6QslTMiTz3zLPwp6Rg0kNS+TGqddtgKOIBRX1+PuXPmVKcFvEMfeeSRLUm2VC0O1wWLFqfIPeFYZuAXd901uLqqdvGgQYO8BBbEsyA3RJct+EwJmzdsQF5+/sODenVZum3rlhkXXHYBZ0uOT8wiBhZkWaxctQrT3pyBH151DfSIzEFMqvdoyth0rA0StikqKnr1peefvc7uDHAsU5dwr3XBIuGWpG0NiMham7ZsWT5y5OievkAAFnXsIoIWZRpMC3XVVVi6eFHlj6+9+trtW9a/e+HF30eY6OAslScK0bhxMRGx4xS+bfksYm60oJTlzKfdB9VRrrJl+rn2RBLNjIjBSX1KKQMCWcNDDz2Mbt17onfvvkzKooNo7E6AU9SAWNyZnepZ3n333V2jhg8bdd111xW3rVUUd+OCRVtc1QS7p2uvvfaB7Ozs3/fo3YuFeLkwi5SpqNDMMrByySJ0bJe7vEv7/NMnn38OwgqRshwiVkzdm9WyhdA+dyyz+OeWwMKRomkCFnHehCRboj8IqAuZD5aqYfbs97Fx01aML5zILonoYSKUvgkkKKBJ2EUaHbSJ3n//fSscCt3xxBOPPZVg0/+tDccFi29tKt0LHWkG/vWvf6XPmzdv0/CRI9pHDBMKiczYBWaSZSJYU4Wi1SvRr29vXHbZxTAU6kRO1oSwKNiqsFsXkpa2qEY9WrA4gmAvtw6LidlQQRiVoJP+567de1l387LLf4j8vA4cuCSlLHpP6mcazYBEwmxlbN++HV8s++KToYMHnX3LLbe0CbZmc2vpgoW7x7+TGbjqqqse7tCx810nd+vOtSKkccE8BlKmkoGv1qyET1Nwx+0/gSmF7f4gokRduB8COJj4RNaE3T+kZcvicLCIjzlEi9JA6VINobAhhG/SslBYeBYzOB3GprAsqDWhydaFV1NRdugQ5syZs793r1MLf/vbX2z6TibzOL2JCxbHaeJPtLe9++67+65fv3HF8BEj/YrHK+IWpH4tkQKVgYbaaqxdsxJ33PYTtMvPcDqHRtmStn0h9C1I/dvuH9ISWEjcJIicFyrw4m6kjQKUwkohl4eqTRX845+vYsvW7WxVeLwBIeLL/VaBcCQM1eOBZFKLAeHHvP/++yFY1q1//evDL7f1NXXBoq2vcILcH+ld/OpXv7rXtKQ/9urdBzpvNvH4KVQ0ZpnYuXMbSg/uw29+/TMEUvwwDB0eJkbpXPIe7fZFXAg7ftEyWNBGF00FRbyBdDbEYRgmNI8Hum5C86Zj1ruz8dGCBRgzdjxOObU/DFIkp8bGpskxDRETNWHaVtHChQtReqjkkWeeeup3ksT6/236cMGiTS9vYt3c7bffnn7gQMmKQYMH90zNyOBScBbHIbEb2tKmgS9XLUe/03rg4osuhBGh9oASS/ARcBBYcKcyypDY4rdHCxY0E9y4GAIsSIuCXktv7/X68eFHn+PdWbPQ97R+OHPMOA6jOnIVLHSj6wwcBGz08+rVq80N64tm9et32k233XZbWWLNdOuMxgWL1plX96pHmIE777zz6rKy8pcGDR6iWVS6brcm5DoLkz61w1i+bDEmjB+HsycUIhSqg99LfUcinG4lF4Q3uh3LODqwsKGCGhVLwg2h9Gg4rCMlkI73PpiP995bgJycHHz/wougekQAllwlsiLo4K7opNhrWti2bRuWfbFsVUZG6ujHHnus4URZbBcsTpSVTpD7tCxLvummm55PTU+7qVefvly2TkVm1GCYwII+tcsqSrF1yyZMPvdsDB82EIYehkbZEYpvsHVByVO7EVELqVPZUGAx61LELEgwmKwG1geFhlmz5mLR0qXIzMjDBRdeBI/Pj3Akwl3UyU0hEpbYJBYre2/fuhXLln2xp9vJXUf/7ne/axOiNkf7aLhgcbQz5Z73rc3A/fff3+mroqIFPXv06tm+fUc7NRmnZ6tIKNlfjB3bN2PSWeMwevQIKLzhTU6KcIDTbuBB34vdLMCjaa9TyRAg47geDBWyivLyKsye8z7WrFmHjKwcTDz7XOTk5EM3TE6PUraGDlWREQ6H4fGo2LxxA1av+hId23f46z333XPXtzYhSXIhFyySZKHa2jCnTZvW5T//+c8XQ4YMaZ+ZlYMQZRq8Xm5zSNkGCmhW11Ri9aoVGDigHy6+6Hvw+70wjAgo1khuAcU4BJvSYXsKC4AOLolnAKHycQEmZFEQ2mzcsAWv/Wc66usbkJaWgYsuuQReb4CZoHQuMUYdHghphFJQdM2a1di8/iv069kTqT7/32684xd3trU1ael+XLBoaYbcv7fWDEj33HPP5E2bNv37tH4D0tIzM7gTGZn+KlkLADQCjOpKbN++FYYRwuTzzsHgIQMYKMg1oTCC4F0QEDidz5gWylqalMWgTc8iNrKKTZu34b335qN43340NITRs2dvjBk7Dj6/DwZ3XRfBS4d0RZ3fw+EQli79nIHrpz++GauXfI5gWc3fr7vzzjtaa2IS9bouWCTqypwg47rrrruu37Vrz99P698vNSsnW2RIDFEHQsFF0fHLQPGeXdhbvAv5+TkYNXIEevTohsyMdGgaVYgKt4RqNJj/wNaEhVAohPq6WmzcuAkrv1yDHdt3czaF6NsDBw7GgAGDmClK9ScmxUOY9yFcGVIir66swOIlnyMl4MWtt96K3KwMTHvlH5BD1vNX/fznt5wgSxS9TRcsTrQVT8D7nT59+oTXX3/tjf4DBuTm5rZDhOT3bOvCUaMitqSuh7D/wD6sX1/EUvsd2rVD79590LlzJ6Snp3PsIxKJoKqqCjt27MCWLVtQVnYI/kAAmVlZKC+rRlpaOiaefQ7atWuPYDAY1dKktCy9nqXyJAvrvlqDNWu+xOjRo3DVlT+EpikwImG899bbqD5YPvPaX/36wtaeyrvvvtvzf//3fxGJmGsJcLhgkQCL4A4B+MMf/jBs947t87PzctNP6tYbmuYRrQ91E6qqcENlrg9hC8BCKFiHuupq1NTUIBgMMUg4Xc7p/NTUNAQCKagP1qGkpASGbmHYsDPQs2cvaJrXZmCKPcjK4zZ/Yu/uXVi5YhmTwn54xWU46aQuLOufSbwQ08Dcd95FWXHJrOt/def3W2vdqLPbzJmzbj1w4MD1486a+Osbrrlyfmu91ze5rgsW32S23HNbdQb+cvf/Ltm7v3h4TUjHyd17ICc7Lxq85HJwp4U5FYDRX+J+R8DipEfJYigrK8P+/fu5a1ivPr3Rr98AbjlohHVbWNcOhkpUYm7gYMlBrC8qQkVlOcacORoTJoyDx0OVsUQaM5CamgLJtPDBrDko2blv1vV33tUqYHH/gw+O3Le7+N6IHik0TVMeOGDAz26//WfPtOrEH+XFXbA4yolyT2v9GXjq4Qe/7D+o38BdBw7i7ZkzkZWRja4nd0eHDp3YeqB4BlkAVNjllIlTvMLv97OFcfDg/7f3JWBRle37z+zMwrDvsskqIAjihpqCYILaYn22mtXXp2auuWSKhnuaSypWlmWllWllpbkr4b7gBsimLCrIvs8w+8z//7xnDlLZT9BBBzzTxSXpWd73ec+553mf5b7LoaSkBGQyGSAzV//+/cHHx5ucp1BQWw584ekCK/TuS0pukbiETNZIjn/uuVEkZoH1FfQH70W0TQ162P/Lb+hZ7Hl9xsyRprTI3r17BZeupC9Pv5I+1dXVlR0TEwv79u0DXz+fme9Om7LalPe632sxYHG/lmPOM7kFNq5YctIvwD/KLyQA6hoa4OSJs3A5PQPUKg24urmDja0daSRTqbUgl8lJ6pPahijBwkIA9vYO4OnpCc4uzmAllZJAphbJf5vFmQ2gVamgvOw2FBUVQllZCUgkQujduxcEBQeBg60txdLNZQOH6J1iVoYq+8ZtDUuvh327dkH1rbK9b8yaPdxUBliwcOHIkuJbyw16VlDPnj1Z/v4BREZx165dILUUr1i0KGmOqe71INdhwOJBrMeca1ILfLZy2bGAQN+BXYO6AnaL8PgWUF1dTwqnLl/JgIrKStLchYVTSJ5rbWUHXbp0ARcXF3ByciQvGHoF+MIj/wTGOdQ6DfEaqqqqSLCzpqoSLPh88PL2gLCwEPD18SKJV+qHBSiAjJEMLo9nFEZGVfU7YHH0jz1w61pRylvvzYl50MmvX7++S3FJ8YKKysoxbq5uFr169yUgh3EaBKq9e/ciaccnq1Yte+dB72WK8xmwMIUVmWuYxAKfrlj6p5+f1yD/UD/S9KUjdQ980OkBLAQikCuUkJ9fCFlZWeRPmbyJZC9InwgqnmPPBxZrYQ+HUcuDxWGBVGoJ3t7e4OvjA4GBAWAploBaoyCxCMx8YOAU/8RsCJaSc/h8IvdOPAsWSi9yQCyWEBrAk0cOQc7lzJMT5s0f8CCTXrdu3dNpFy98xufznaOi+kNXbx8SpKUyMtRYDh48BFWVld998cUnrz7IvUx1LgMWprJkJ7zO2Dfe+IbH5ysdHBx+W75kyd72nuJnK5Ye9fHzivbr7k/1gJAGLorSjg5wYks5/o5M22qVFpBRW6lWg0qlJrURGNAUCHgg4POpHwseqcXg8VHcGECnxdIvKgtCcWIYC7tYQJrLWGwuxUJORIaoGgzQs0EikQLbAJB66ABcu5J9evzceVH3Y49169b55eZeX61QKuK8fXwteoT3AAsLC4pikNR4ICkwpQ175MgRbIHf/uVnn750P/cy9TkMWJjaop3oemNef/2yhYUwTKPV6jjAuuzo5LBBwOMdT0pKKmiPaW76aPk+VzfHYd17hRmbvxAsqHJuOhNCeQ9UHAF/uNiAZmTPovRUkb8TQK/VEq+DS5TQqXQr/dNy7PR1SQk5R0CkAFACgFJVN95Xj6lYKWkxST24H/Izcs+Oe39u37bYYMeOHcLs3Ouv5V/PS7KxsXUOCwsDz64+ZMtEV4xiGz49V2xaS/nzTyguvvXL15s/f64t92qvYxmwaC/LdoLrTp8x41uplfWYyF69IPNKOly/fl2v0WjkIrHoeL8+vRPHjh17yZTT3PTR8r3OLvbxYX3C/wEWNAfnX0R+sHgLiX+Jd0BlL2giXWwr1aOkQAsaPOJN0OlXY30FPX4igtwKsDh2lFFLDwAAIABJREFU6ABcT88+P+79eb1bO/dPN28OOXfq9Da93hASEBDA6dOnDzlVa6C4RWnWLVoCEf8ftyHHjx+HgsL8vd9s/mKEORRmMWDR2hV/DI9buHjxrLr6hpXxCQnAZbFJSvL27dsIGlBVVakUWFhcEYtF3/fq2fOnl1566faDmujzlcv/cHZzSAjt3eMfYEHvG5BYl/5Q7z0WarGNVP6UG0/iGEb6PHr7Qrv49Iv5dx7O1ngWCEenU/+EzLOXLk+Ylxjemvlu377df++BfUf4XIsu/fphmbpvcwGZgYWM4jTA3fGeEDQQLE6ePAmFhQXHv/r8sxgWi9WiLbc1dzb9MQxYmN6mneaKa9eujc25dv3AM88+y0a+CeLWczgkU4D1DFh2XVZWDhqVqsbNzf0HrVa5sVu3boVvvPGG8n6M8OWalb/Y2ls9G96v579uQwg8GJXL8XdMj1KsVlTRVjM4ICeWDtOm1P6/JTjcjbC3NWCBzJ/nTx6HSyfPZ06Yl9i9tXOcOXt2Uk1V7Vs8Ps+5W7dunG7dulFxCdIHc0eHhFZlp+MWZ8+ehfz8a6dnTJ0yODg4WN3a+7XXcQxYtJdlO8F135o61UlT35j/3HPPiUWWkubMA+0u4wOPdQ4lt4ohOyvL0NDQ0MRhc3JCQoM/iejR49vo6Og2fRtuTV77Nd+CO7bPoH4ELKgtA/XTchtCl3VTwUnMWOAxlM7I3/kssDmM/twNMO4EFe+9DUEanEtnTsH51NPZbyfOR+WhVn/WrFljW11d++Kt4lvzLCyErgMHDgSXLu7NTOH0FokQAZG0LRvOnz8PWVfTM14fMyYqOjpa1uqbtdOBDFi0k2E7w2VfnzbNmtXQmBMbG+fk4OxknBKlEkZ/W5MWcSS11emIt1GUfx0rKfVsNruQy+FsTk5e/2FrbfFt8tovBRbcN3s/0ddIckPzVNCCQ3TmAv+e0vx4uGABcPnsGTj/58m8CYkLAlo7r5bHzZg955XK8vJtsbGx4OzWhdpdGeMotFdEgzHKIV6+crFg5LBhEaNHj66/n/uZ8hwGLExpzU52raSkJNGNmyWXo6L6+Xl4exmDiMZHxujyY7YCSWyxipLP5xP3GgHj1KlTSE5zavPmL/q31izfrl+7RSDivv4XsGhBoUe/WHdYsmjBISqOQXsJ5H8MFF3/v20/6L9vi2eBjOIXTp2EtGOnr72duMC/tfOij8OMSErKsQMSS8nAoUOHkm1IS6+HHgvNqYFdsydPHi8bGT+s+8svv1zV1vuZ+ngGLExt0U50PWyRzi8oSunZs2dUSFgoSVUiOQ3V/Ul969MvHdEKBQNcuHABrqZf0Tg6Om7mcqznffjh+7WtNcl3nyav0+mVUwbGDSLbEEp/lPB4t6DR+/vv9DakJa0eoe/Gsi6TggXOMCPtHJw6fOzWxPkLPFo7L/q46TNmJcoaGxeOGjWKjVsNGiz02IvC5kBubi4BXC8vBGYWiizDubOnK56MHdL9tddeq2jr/Ux9PAMWprZoJ7peUlISO7+g6PvAwMAX+vTrSwqiKbCgmKlo4WKSgVCr4M8//8Sy6jKJRDL72adH/NDWmMUPmzYualLI5sckDGkGCxoo/uFNtFQnaxZRvlvM4s6CmCJmkZtxBVL3Hql8OzHRsS1LnZycHHwu7eLRsLAwx4iInmTbhsps2E6PXa/YRr9v314kCpY52NtLQkJCQKNWwvHUY9U9eoSFvfvuu49cbJkBi7as+GN47Jtvjlvl7OI0A91mLRYQGWsDiIQfYcxmETLdqooKOHjwIEitrNauW7v63fsx1XeffrpIpZbNj46PJnFNLIxqmfq86zbknsLIpgtw4qByMjPgxO8Hq97+YD72z7fqs2nTJqvz5y+mWNvbhsfHJxDAJfMCNiDHp16rg5SjR6Cmpur4kJihMw8c3POuUqEcaWUlFalUitqwsIjQKVOmFLfqZu14EAMW7WjcznDpqVNnvgcs3YejRj0HKo2WvMBYUk1ph1PEMcgrgV/u6DanXbhQ7+Pt+WZSUtIvbZ3/tk8+WahWyxcMjo8G7On4V2+imdm7NSrqpgML3BLlZKTDid0HyycsmO/c2vlNnzH948aGpqnDEhLAUiolValU8Rilm5p/7TqcPXO6OjDAN2ru3Ll5mzZt4l26dCmAy+WsqKmp9vX3DxySlJTEgEVrDc4c92gssHLl6hfyC/K3v/TSS4QSH/smkF67ZYAQxXdo9odz585BXl5etUdX32cWJs450ZZRb92wYWqTqvHjuJFDCVi09CTuvQ2hA5zYREbVgiN3pylTpwgWWVcuw6m9R0snzJ/neq+5oWTjokWL3iq8UZQc1W8A39ffn2iScLk8qhUeBaK1Wti16xcDj89bZm9rvSApKalZBhE1VrZu3RowZsyYHKaC817WZv79kVvgp592B+7549esF154gUWT4yLHJQbnJBKq9gKrDRE88AXgc9goFgzFxcWNPSIj4mZNm3a2tZP4cvXq11Xapi3DnhlGGrnIC4WENS3Si3SqthlIHuI2BO99LSsLUn/dXz5hQeI9PYs5c+Z4lZZVXAgKCrLt2z+KEAijDZuaKCIe1GP7448/kJcj7fNNn/RqrZ0e1XHMNuRRWb6D3DctLY2XnLyxYlh8grWzszN6DYDeA18ggJjYOBCJRAQs8OHHFmselwtqpYIEO0tLS2/2j+r7yvjx41vlYXy1evWrSq3i2/hn41l0NoTunXgUngWXa/SXsJFMLCXAVXQtDw7t+L1+eGyMi3tU1L9KFy5btSow72rWwS5d3N0HPDGQ2r4hDwe2vxu3cFkZ6XDx4kXw9PAckpQ0/6i5PxIMWJj7CpnB+MaNG1cYHtHTq66uHnJycupEYmGyWq0dLBZLBmDfCCX1pyMvAvE0iACQHg4fPgxlZWXlHu5ezy9cmHhPwPhi1aqX1Nqm7xJGDW8GC3r6/6zgpDVDcFt0Z8ti0gpO0naCLazIZ2FJxIduFRbA/u2/NvRKGOYSGRnZdLflWb1xo3vmpSs/W0mlvWJjhxBJRKpbFgO2eiIGXV1VBalHD6stpZYL1qxatcIMlvmeQ2DA4p4mYg6YNGlSqsFgeKKhQdYY1D1s9Puz391/+PBhu6+/2Zbi6OjQHQN3SEOH+28q9sgitPnoZWCGpLKyUtkt0H/Y7NmzU/8va25YuvRJFlu7b+hTT7J4Ap6RWPdOoLNlDONhbEPQsyCFUjo28SzQISguLIQD23c1PpUQ7+x6F7BYu2WtdebZ3FMCvqDb8OHDicfF5VIcHLT3hZ7Yrl2/QFNj4+/DnowbNXr0aEor0cw/DFiY+QKZw/AmTpz4gcFgGOrp6Tlxzpw5V+gxLV26NCQrJ2+vf0Cge2Sv3sDjcZtLv9ETwIpHtUoJp0+fhqKiokp3T6/JSxd98OO/zWltYmIsT8w7GDdyKEsgpOj6/96a/jBjFi23IShziJ+b+flwYPuvsueeH+XiGBz8l36NZcuW+ecXFn7D5Vv0efLJYSyM6SAwYKwCgYJuFEMAramtOR/aLeDp6dOnl5rDGrdmDAxYtMZKj/kxO3bs4I8ePfquXY8bN37e4/jpEz8Fh4T69OlNxejo+IJepyWAgS88xjkyMzPVtvb2U+NiBn87cuTIf7jwHyUmxgpFvINDn36SxbegweLOFuOfngXWVCJrTftsQyiwQHkzFojFUtBqtFBVdhv+2PazMio2xjOsf3+6qpKVmJgYWFlR8Z1QIg6PHvIkYb+iU6MY1KSB4vSZ05CXm1vt4Og6ZM2Kxc3A2xEeMQYsOsIqmfkYV6xY0/vylYv7Q0NDbXr37k1lRoxkNHSTGX7DZmdehfT0dD2Xy/7+00+Sx/x9Wh/NmRMjsbY8FPfUMDYybFPl3i0Ia1hYm0B3o2KWhJItbJYTMfar4HXpUm9Mn9IfKt1LBS2p37FOg0oDUzR6XKwEI1R+bA6XqJBh4RkyZJFWcj2AskEGO7fvUEdGPRHQLzq6CK+1Zv36oWnn03a6uLpK4+PjSeEaBjNxG4YZHVR/F3B5pBT+4qULdXHDhiSMfXnsaTNf1n8MjwGLjrZiZjremTPnxNwuLd4WEtLdpVevXqR3BGsytEa+BnxpeFwO3Cy6CWfPntVpdboLbh6e45Pmzb5MT2nDsmX9waBNjR0Zy7EQCikPxdgjQh1DAQMpCDMKImPtQzNYsGkQwD+pKkmavLcZIAxGsCC1GHQ/iYGi0eNisJQCCwQO/H/80ao15IUH5O9UauHbrd8rBg0e0C08KubWtGlTPmyQKd728fOThPeMIKlRVILH8wkBL9FhNUBWRibKIcrsHe2mrFy+couZLuP/OSwGLDriqpnpmNd/+ml42plzP3p5efmhYA9mSZANiq5WxG951DBFzY/U1FSorK6scHFz+yA+Nubr6Oho5ceLFvVic+DUkBGDuCgfSAFBy0YyNrJWNAMF9WuLSk8CFlRNEw0UxIEwfsjvRn6Lf3adsoHNRbJe9GgozwJJfpDTE3EFAYmtB9AoNPDNt1t1HIHw9bxr1/+nNbCe6BYcAqFhoQQYMciLAU38II8mjicTU6RpFxQuzo6zV65cmWymy3fPYTFgcU8TMQe0xQJLP/ooNCcj6/cuXdw8Bwx8AoRiMXHhqZcXVdE55OVDILl06RJczris5YD+WHBAt7fELJatvKnhzMhRsVzU70AgwG9o9OQp4l42bjyoOAVqnhqBgvJAqPJpGgTo+5EKTtqbaIEc1HEGQu6LvyLrP7J7432Q4Zsi7OU1iy0jSPG4AigrrYDPPv8CKqur9fYOLux+Uf3Bxs6umXhXIBCQdn0iKwAAly5hF25Gk6+Pz/TLly9+uXPnzg6R+bjbmjNg0ZY3gTm2VRZISloWWFCY942jo1Pvvn37EilBDelAM5DWccpF1xLAqKguhwvn06C+qrrcViK5aWMljnz2+WEssYQCGUoV7A4hLwELBAUk4CFgcUcD9S9gQben61nkts3bkGYvgyoLJ0FIJOZDwl4uD9gsSg4AgYNKeVIM4hXlFXDq9Bk4c/Y8iUd0C+4OgYFBwMLxketTWyaUR8RSdaVKCRkZGRinqXNwdJq1+qMPN7fKeGZ8EAMWZrw4HXloKSkpkm++3fa9UCgc3q9fP7armxtoQQ8c8lVOMIO4/KjiQYKf6VcgLysLFLJGCAkNgEFPDARrG6kxwIlggc1qxsZ4dBYw3sC+U4uBMQUaLGjvAtm98UYtmaha2pT0jqC/gtsdjFVweCRmwWHzgMO1IF4GkhSfOXUWUlKOgkarAzd3TwiPiARLqRUBPHRNME6BcQ0sRsMtl1KpgPPnz0FBQUFFULeg/82d+97vHXkt6bEzYNEZVtFM5zB9+nShVguJCmXTzICAAH54ZE8CFlTgjwcabHlnU81UIoEAFI2NUJifD5lXM0iswNurCwwYMAC6+niCVqMEg14DHC79yCLo0F4HkBeW9h6o4CYV4ESAoftW8N8pFioqu4FcEkTuEL0HnoAonwmFEgAWF26XlsKhg0cgJzcXdBo9uLt3gYiePUEsxXoLFjmWlh8gfoXBADwOByrKSwmFf5NCnunnG/zsnDnT882hCcwUjwgDFqawInONf7UAtltfycx8SSFXLHFydnbv3asXWOELx2ITzVLAhjGSnjSQeASS4zfK5HA9Lw8KCq6BRqcCe1sbCA4JhEA/P7CztyEiyBq1hpIdJHKFFB/nX7catKgQqqbiv1OBUh0ClDFbQSj3CTu4AWQKJZSVVULetXy4nl8AFZU1IBKJCWuVj5cP2NrakHNJfJTESKhGN/qeGMzMysiAnOwsjcGg+87Z2Xm+ObSVm/LRZMDClNZkrvWvFli2bLV/dk7mtwI+L7JPn74c1PZkYdMZKoexDMTjQD8Bi7gUajUIBHwAvQ7ycvOgqCgfaqqrQK/TgKOjAwQHB0OAvx/Y2liChVBAAYYe4w5U9gG9hmbXmWRjcLtB9i6gRWUfA4tsKWpqarE7FnJycuFmSTHZVqAYs52DE3h5eYO3tw/V9apD7wO9FCpGojXglgcDoaiRyiJbFfQmKkpv19ja2Cx75pmn1rWVJawjPDoMWHSEVeokY9y4caOksLDw7YryyrldunhaR/buBVY2tqAm6UnyOgMXm62MAkGUe0+YPqGpSQalt0tRdAcqKioBDBrg89kgFovBysqKBFHt7GwAA6MSFDHmUNsduVwOskY51NbWQX1DA8hk1P8rVRpjhgbA2toaXN1coYu7O0itrIHD5ZPgJqZCibSgkc0ckzAYl9Bhdy1PAAq1CjIz0ZvINvA57BNeXn7vzJnzbkYnWa5/TIMBi866smY8r0WLFvW5UXBjHovHGeobECjwRWVzqRQMGh1V9aijthDoMWh1WvJ3GGigthJ6AgA1NTXQUF+PPRakbkOhUJAeDIx/4HaBAA3WRmCdJ5cLmNIUikQg4AsID4dEagk2NrZgKbUEoYWQ1ETojPEL+uS/ZlcwA4sBTB1wNXoouXkDLmdlQL2soVAsEa7rFdpz0/2KK5nxUv1laAxYdJSV6mTjRBapBQsW/OdGSckSLp/vEx4ezvb38ydAgdmRlqQ6Gq2WuPtU+fdfH1n67wgnKNlmaIlHQTehWYqELWIZLNznNNdEEFBhswhQsAx3VM3wBLwOpm1JubqRAk+t10JVVQWcO3oMmuRypYWl8Me4p+Pef27Ycx2mGexBHiMGLB7Eesy5D2yBZcuWOTQqNc+X3Cyabimx9PPs4gHdQoJBLBKBRoct72xCQ4e/s1GKELMbmA5Fmgms1jQWWhHeiTuc43cCjy0EfKhaCOo8PB7Lu/B3wsXBEZBAJ11tSkh3sBGOzQGVWgVZ2dlwPf86qJQyELN54OPt836dsmllSxq8BzaGmV+AAQszX6DHZXhbtmxxvngu7W2VUpXI5nPY7u6e4OvnB9Y21lRxFAvTnYRa/I5MIV2QZQSMFpXdFG7g0415UbInoXpKEBBwf0Kxa2NSxlj1qaeKvch2RKcFtVoFVRWVcONGEdy8eRM4HDYEBPhBr8hwyL54Bayk0v+9+OZbHb7Qqi3PFwMWbbEWc2y7WmD3jt1u2TmXr6sMGovSslKQyZpILMPd0wv8fAPA1t4eNKi3oaOlC1sIIbcURTb+3lInpGVhFqnaxIwJdrcb29uxylOl1kL57RK4dj0PyspKicchshBCz57hMHx4Ajg7O4K8sR52fvsDcFkw97VJU5e3q0HM7OIMWJjZgjzOw9nz3c9dr+ZeyRo8dJDA2tYGbty4BenpGZCTd41ollhKrUnlpK29Azg7uQAS0uB2hSiSk6pQY6epMcBJ+jyaNyeUh0G0TnR6kDfJob6+jgRK62qroa6uFuRyGYl3ONjbQXBQN0AxIFcXZ8JNgdsTsUQEOlUTbP/6O+AYOAvGTJ68+HFaLwYsHqfVNvO5Hvj1V/eM9IvX+vXvLXDt4kayGFiGLVMooKDoBuTmXoOK8iqoa6gDpVIDbBYXhEIRld2QSMhLjVkPZOyi9x5KpYp4CBqNChRNCpDJZdAklxFZA/QqsIpTaikBR2cH8HB3B/+AAHBxciLXQgCiGtIoSjyJpRg0Cjls/2ob8LmCD16eOHGRmZvUpMNjwMKk5mQu9iAWOHnggOO586eLIvuGCT09PUgQEhVJyAuL8QQuH0RCEShUSqiqqoWiGzchPz8fysvKQdbYSL791VoNpW9ibD6zEFhQ/R8cNliKJWBlJQV3NzdwcXECe0cHsLe1A6FQQGoqMOOC1xBYCIAnEJCycPyQSk8uFywtLUEla4Ifv/ke4x8LxjKexYMsN3MuY4H7t8CxvXsdzpw7fiNqYKTQw8OdylqwkICGS0CDbCNIfBJl/+4IIuNLjvUYRD9UizENHQli6kj6k0e8ApJiRU/CyDyOXabIQI5XxfoKvAfyWCAokEwJZmH42HVK6bviNXALpJQ1wa4fdkJDTf3yie+/N/f+Z9vxzmQ8i463Zp12xKf277c9cSa1OKp/L6GHlzspqsJCKOo/DlJhkpee0ljFEgkEASP1nTFFSvVr0KkQKs1KPoRZi/ISMMuK7OPN7e94fS51Lez5QKDgWWDXKZ6BDWsUeEjElqBsaoLffvwZqsrKV0yZP39Op12Mu0yMAYvHabXNfK5paWmi1L17iiMju9t09fUGA1sPetQ8RagwYBwCeSywgYTSWsW2MwSR9iXsBSIFgPERqVQKKoUcdn3/I1SX166dPH/efQlAm/ky/OvwGLDoqCvXCcd99epV/qFff7kZFhrg5BvgAwa2AfTk250FXHj0YIExC41KAbu+2w6VZTXrpyxInNoJl4EBi8dpUTvqXBEs9v2082ZkZIiTj19X0LN0YEAGKySm0WNP6qP1LBAstGol/L59J5TcKt007YMPJnRUW9/PuBnP4n6sxpzTLha4tnev4Ndzpwt79uzu4hfgS8ACtyFYcm0uYKHTqGD3jz9Dyc3b305ZMH9suxjCTC/KgIWZLszjOCxsLvt46eLrwcG+XQODAgDDEXo2RVxjDjEL2rNAsCgrKds6KTHxtcdpnRiweJxWuwPMde2ShbnBwX7+3YIpsNAZ6f7NASwwwIkxi9+3/wTltyu3Tkqcy4BFB3immCF2UgusWbwwJzjYNyC4exDoQAsGDtU4Zg5gQXsWf+z8BW7fvP39pPnzX+mky3DXaTGexeO02h1grqsXJWV369Y1MCw8FDR6NeHoNCew0GvVsP+X3+DG9Zu735k/7+nOQsbbmkeDAYvWWIk55qFZYM3ihcf8/DwGhvfsAWqdGth8qqKS85dsCJLwYm7k4dVZYCWp1FIKCBYHdv0Ohddv7JmUOO8pBiwe2qPB3IixwF8tsG7pkl98uro92yOyB+g4yKZNBTiRyYqN1P+kqJIQczZXdpqkKAuFhZC+D0l4ObQiGZaAs0GvpcaAXa/Iv3n4990oHvTHjIVLRjJgwTzBjAUekQVWJX2wK8Df65mI3hGg4+gA/6NqNblAKZ2ySLEWfojOqakqONk8oqROgQUKDlHyhXfAgkXxhBpYsO+nX6C4sPCKtYvTK1yR9bXRo0erH5G5HuptmW3IQzU3c7O7WSAtLY23bds2sYu9vS/foPvN28vVtVe/3qBla8HAQuo8rOjmmQVYoJdxbP8BuJR2Ac6mpwNbKM53ce2S5uXu+VN6+qXUoKCgplmzZjU102h0oiVnwKITLWZHmgrWVGzZsiX81LlzTzXJZUM0SqWPBZtj0zOsu0UXFzuIeiIKVAY19nUZoxOP3rOQWlmRLUnq3n2Qm50DjVotVDbKoFGmgMaaBp1ep5ZpdJpSAMOJfv2i9s6aNWtXR1qTe42VAYt7WYj5d5NZYMeOHfwTJ070lssVgxUK5Ui1Vh0qFIstkGPCzsoKbCQSYOu04OwghQGDB4JSrwQ2kSs0l22IFRh0Bji2dz9kZ2UBRyIBg4UINFo96NU6UMhlUFtfDY0NjVBbW4t2uymRSA7o9frf//Of/5xNSEioNJkxH8GFGLB4BEZ/zG7JGjdunNDJqcuoy5mXEnkcXoBELAYHBydwcnEGoVgEgCzdqA9iAFDLZeDiaAX9B0WBhoVSyjqKv8IsYhZWoFVr4cSBg5CVeRWENjagAGQc5wIHY65I0sNGEh1KyqCsrAxu374NjY2NoNVo5Z7eXqvd3Vw2eHh41I4ePfqObFoHeSAYsOggC9URh7nus8/80k6dmaVQqRL4fJ6zo5MTx9HekaQgSYgSRXsIm40e2HoD8IAFmqYGcLAWw8DogaBhaUjMggQ4zSRmgaQaZ44chYtpl0BgLQUVmweo0srB3nnjXFCJnQgu6ykNFJQ3rK2rheJbt5DFq0qpVJ2JCOvxUVJS4rGOtK4MWHSk1eogY01avty3uKBoSnVNzVixWCx1c3cnGqUCpLhDOn+ysWABKpDiO0Y2Gnod8FFhvakBbCUCiB46GNRAgQUewTEDsJBYSkmQ9ezRFEg7dwEEUitQIYsXkvDoKVFnPQt1SCiQoPk76cwNEu9UV1dDaWkp1NbWqIU87l57e7tVUVFR5ztCRoUBiw7yAnaEYWLQcubMmVPyruV/ZGNjw3Nz7wI+vn5EZ5RQ23E4RIoQ2bVRmJjFYQNgOTeyVxn0wDUAaOSNYC3hQuyw2OaYBbJdcdh8M8iGWAHLwILTh4/AxfOXwMLaGpRcDuiACxw9pnWpuhCcKwIDrWqG6VdarJlwfAoEhE38ZkEBlJeXgoODw9ba2to3du7cadZbEwYsOsJb2AHGuGTJkt7pmekfc9n8yC7u7jw3N2Tn5gHxC5AIl1YOw7kQ54LipqAI8AwELMg2BMFCzIXY+FhQaBXA5uFBuA159NkQiVSKGw44cyQF0s6mAd9aCmqUWmwGC/QsCCU4VQNi1C+hl4/YoVmmgA0GrZpIEaCQkUzWWOjs5Jy0YcOGb811uRmwMNeV6UDjmj5jxtiioqJ1js4uVh7uHmBlbUVIbslmo4U2KaWITgGEHgGCSA7qCas2kOMBtAoZSLkAw5+KhyatArBoEz0SUsFJHH0WsEgFJ/5mwnLvVhRliS0tgcPmwaVjJ+H0yRPAk0pBzeGBnk15FkS3BJBkmCL9I6pn9PyJlipF/EsAg7x5KMPIBo1aDUVFhXC7uBikEsmGiIiBCydNGlttbo8AAxbmtiIdbDyTJ09efePmrWld/fzYvr6+ZK+uUmn+IWCMCQ9k1iauOTJp8zigUavI8QQoUJsDdUXlDSBm62DEUwkkZqHHNAOBhTtggeXerEcAFsjujXO7dikdjh09AhoeDwTWNmBABnE9B3RaDWhZWhJfoZjFSZFIM2hQlMGUd0G2JgYdxToOQOxQXl4OWRnpBp1efzZm8BNx77zzjsycHgcGLMxpNTrYWMaOHbtEpVK97+cfwHZ0dSMvPO7NeTx+8x6dYtilPixC7U929sS74HBQpVgPTfImaGzyGpJ4AAAVVUlEQVRoID82lmLwsLeCYSOeBLVBQzwLZOY2F7BA0Es/dQ6Op6bAlexsVb1GxxdZWrGsJFaAKWFLGylYSiyJNirtXZGScXr7gYrORD5RDywOygzogMvhNNutsa4G8vLyDI0N9Wn9+w95ftq08TfN5bFgwMJcVqKDjWPcuAmTGhrqNwQE+IODsytodXrg8XjkocdvVNTvMEKEUfDHmC3AWgQwgKxJDjXVVUR8WC6XqfV6fSWPw73u4+ku7upsF5kwMp5UcBo4xkYyM/EsdBo95F5Kh9SD+0t69Oz9xNXi4u7nL13pU11eFSYQ8EN0oHMQCAQWtra2LEcnJ7CUSKkWew6XUnDXUXUj1CaEEmmmti1AvC6sQVMqlXA1MxO0Ws1vc+a8Nzo4ONgsek8YsOhgL6k5DDclJaXLp5u+uOzm6mrn4+ODu3Sy90agoL9FUdODBPqwnMKofK5SKKDkdjGUlZdBU1MTftuWdnF3P9jVy2N1WVlZkY+Pj9LLzS00P/PimWefe4ZLirLYekr0p0XM4lFtQ7DcW6PSQWH6VUg9crhUIpEGvjplSoNxq8FeuHChqK6uzlIgFP7vRtGtF1UqZTfMfNja2oKnpzeRWERgQDuR4CfWmRi3JM0yiUQTxQByuRzS09P1IqF48ebNnyWZw7ozYGEOq9CBxpCSkmKx6YsvU6ytrPoGBQVRXoTBAKjlQwSADMbApZ4CCnwZqqqqSDVjdVWlns/nZwoE/F+kUutjAwb0xfqCv+zLjx89GpZx7sT5EU+P4Ok5GOggvHqPZBvC5fKpbRNpUWcB1llgl2v+pXQ4tG9vGc/JInD8+Dn1d1s+g8HAWfzh4tC87LzebOD+p0mh6GtpaSl2dHQE/LGwEBlrMihPDO2GtuJhkZdRW7WgoAAKCq5Xu7o49diwYUPxo35MGLB41CvQwe4/YcKk/mXlpSf69OkDEivr5uAdPuC4DVGpVMBj4x5cA5UVFVBYWGhQq1V1bDb3ZP/+A5Krq8sPJSUlGVVE/zn540eP9sw8d/Ls8KcTCJPeo4xZ3A0sUOLw2oUrCBaVEksr/zemT69rzRJ+/fXXPvv375+h18NTbDbbxdXNjY3izzw+BUh05oRN1M8ojwP/7syZU+Dq4rR01apVia25T3sew4BFe1q3E1573IS3lyoVyrmRffqQcmZ8oAUCPmg0qEpOeRaVZeWA34pNTbI6J0fHb6ysrNYMGzbsdnR0tPZeJjmVmhp+5cyxcwkj4rnAZxGwQI3SR7ENuRtYoJzhraxc2PPbrzWWEiuf1oIFPe/p06fbWlnZjMrOzp7HYrO97O3twc/fD3hcLBsH0BsQOPSg0+uBz+PBrRtFkJOdlfvRRyvD/Pz8VPeyX3v+OwMW7WndTnjtV14de9jZ2WmIh3dXaguCUX5SP8CG+vp6omreWFdXyRfwP/fz8fk6KSnpelvMcPVcinPqkWOF8SPiLdgWHCrA+YhiFncDC3yZS/PyYfevu2o5bJ7PxPffJ+2lbf189dUOhxOnj7wob2ycyefzPTw9PcHZ2Rn0yApm9DQQeLUaFZxI/VM/ZMiQXpMmTbrY1vuY8ngGLExpzcfgWk+Pei67Z3hEoI29PakZwI9ep4Xi4lvoTWj4XO6JoXGx4994441r92OOtLQ0q7MH99yOHxEv4lhwwcDFGAgGS6m4BYmEPKQ6i7+DhdhSSoSSb+Xkwd5dv9bZ2vG7vjLx/sCipW3GjHljk1LV9Iqdnb3YLyAQLIRCzISQrIleo4ZzZ09jkPT55OTkn+/HpqY6hwELU1nyMbnOCy++mBEUFBLi4OwECoWC9DlkXLoEDY31je5d3N8RiUQ/JyUlIVPUfX2unTkjPXj0QOmw4U+K0LNg8ymAaPc6C9K7wvsnrR6La0x3GgOcLA7cLiiA3d/vkBt4fM9Jc+c+cKXljh07OCdOnOhTUlKyTSS29MbAMWZQ1Go1+UnPuAzWNlaj161Zt/O+jGqikxiwMJEhH5fLjHv77aNWllbRHh4epC7gypUroFQ0pdvb201MTk4++aB2uJ2WJtp18I+KoQlxYp6IT7IhVB1CO1dwthIsME5TfbsUft+2XSHT6jxmJiVVPeic6fP/+OMP5x9+2L5Wpze8GBISAtbW1qBQKiAj4wr0DI8YPGXKlFRT3et+rsOAxf1Y7TE+Z/r06d81NspfDg0NhbQLFwxyeVPWkJhBT02cOLHAVGbZuCypNvbJWGsLqfDhxSzaAhYlt+G3bdsVcp3epGBB2++tt8Z9Im9qGh8SEsLWaDSQX3ANEobFR7z00kuXTGXj+7kOAxb3Y7XH+JyJE9/5UqfTv4lbEJVKld2zZ3jM7Nmzy0xpkuRlSTVD4mJsxDYSUpT1UGIWrQQLjNPUl1fAjs1fq1ztHfyeeeedW6acO15r8uTJgvoG2WadTveqUGgBKrUShsbG9RgzZswVU9+rLddjwKIt1mKOhelTZ3wqV8gnKBTKemtrm6EbNqw9Z2qzJC9Nqh7yZIyt2EoMqC30UFKndwELLocHrBYxCzH2fLC5IKupge8//ULt2dUnPOHVV7NMPX+83rVr1wSLly5LFQlFfRRKOQyJjun+2muvZbbHvVp7TQYsWmsp5jhigWnTpn0yeHDM2wcO7L/Wo0dY8Pjx4zWmNs2GpQvKhsQNcULPghRlEQY+TvtmQ+4GFlw+xaep1TZXcCKA1JWXw/bPv1J7B/lFDHv+5aumnj9eD4mE3ho34Ss/X9/Xb94qMvQd0Cf0tRcZsGgPWzPXbCcLTJ06bUtCwvDXL1++bLh6NfOzESOGTzY1+ez6xfNvDooZ5G7jZAs65OdENq327g1pJVhgQ5i8pha2b/pS6xvcbWT006P2t4epZ78/b4xBp/ssLi5W9NPPO6FPr949/vvf/zLbkPYwNnPN9rHA1GnTtg8blvAC8i+kph5TqJTy9xISEj5tTXVma0e0btH8W09ED+xi52IPOoxZYKHSI8iGkDoL4DSnTlGRDDVPFbV18OMXW/Qegf5j4p557vvWzqu1xyUtWfLEzcKbvyQkxNtZW1sBAYv+A8LfeOWVy629Rnscx2xD2sOqnfiaU6ZN3zk8YfjzHD6P1Fn8+uuvILEQvrJu3dq7vjToTqM52qIJum7x/OJB0U+42TrbkWyIudRZIFhgwaq6UQY/ffmNwcHb85Xhz7/wQ1uXOykpif1v/TFff/1dz0OHD/7+/PPPuVpaWpK6t59+2gERPcLDx40bx4BFW43NHP/oLDBtxoydw4bFP499DHy+ABoaG+FYSkq9Wqma7eBgu/nvL8GHH66cW1RU5DVjxvTJre1tWLd0/o3+A6I8nFydgcVlgVqrIXwQJNAJbNCxdMBhoZIIl1Q5UpSeWI+B3a9UAxa179cDR3fn+5D8bfO/UcfgeeQP3OoQQWQkEeaQpjggRDVGGjwAsMIAp54FaoUSdmz9DqwdHBOfevHlpW1ZjaSkRW/m5OS8MHPmuyMiIyP/Eu/55JNPBl6+kvFZREREkL+/PymlZ7MAduz4EQYOGBD66quvZrTlXqY+lvEsTG3RTn69qdNn/BAbF/siliSj04D8mQ31dfBnSkoTl8db5uXRZcMUI8cDmmL12nXv52RnL+OwuclvvfX6u39/Qe5mro+Xzr8eGhbq4xfgR/6ZzWERIlxk2CLq6WyEDA6QDk3C4omFl8ipgdS/VKs3hQtInvvXO9BAgqBBEfYZgYbNIdsdDg8jqpQ4Mm61EECwEAuPE/MtQF0vg6tZWZB28ZLG2dVl0nOvvP55a5YcPawFCxf+9/at26t1ep1h0jtvu0ZGRpJKV/y32XPnDq+prPwqKmqAg3fXroD1FdgTg/Pa/t13mqFD44JGjx7dpj6b1oyrLccwYNEWazHHwpRp0z/uH9V/qrWdLVEZJ+Qtxv6QQ4cOGerq6vd+vumTp1gsIvgBq1d/PIXNYa+rrq4x1NZUbtm4ceN/72XGjSsW/6HR6hOkUgl0CwoAT29P0tGq1qrJlz2+1CglgIrnXA6XeqnZ6FVQXbB3PAtDszZJM3gYb04fQxPqoqeC7ed4HwRALpsLIqEItFo9IDuWhUAA13Jz4dTJU9DQIFPZO9gt9O4W+lFrYzVfb906/Nifx36IiYmxPHLkiGzasiXOYc7OchzO9OkzFjc0Nr4fHx/PwTJvpUZLyujRtmqVAn78/vuiCRPGB0VFRSnuZbv2/HcGLNrTup3w2uPHTxzl6ub6c9TAAXd4JQFIizXSwWVlZUF2dlaOi7PrkqeeGr7j1Jlzs8BgWOrn5wdHjxzSKhSK5Rs2bPjg/4phpKWliS4ePz6IxdKPaZTVJ1hKxFY2ttbg7u4OLi7OwBcIKJcAfXTyQbZsqiycAIbRnUDOT+JkGCUH7ngaRo8DT2/ehnAogl0Di8xFwOUBl8MHWYMcruddg5zsHGholFdzLfjfOdk5fvn82LHprV3eeQsWvFBeWr45JiZGIhKJ4IcfflAtWbzQ8bfffutxNSt3eRdPj16Rkb14QqGwmeiYJhEqLS2B86dP7Vy/fv3o1t6vvY5jwKK9LNtJr7t48WLv7Jy8jBdeeEEsFouJSBCKBhn0FM09vrCouHX27Fl8D/+USq187O3t3bHXAZui9u3bh9mFhcnJ61tFFXfy5EnHvEsX3miQ1T5l0Bn8LPh8GycnB66LuyuRHMAgIHoWxCMgfBp60Bt0lIehN4COorsk8EGBxd/2JcjCZaTuxxoKRBaNSgON9TLIzc2D4pslWp1Wd0toIdzl6e6e/OTo0YWtXVrcXixZ8uGQktvFPw4ZMsQWuSsqqqpgzx97De7uXY5XVlb16tGjhxCBFMfN5fJIvw3t7eB8DhzYp5aKhCPnz59/sLX3ba/jGLBoL8t23uuy5s2ft0gitkrs168f2VsjpR7S++PLSNiqMTiIEuI3b0JaWhogT2dEeDjo9FqSQTl08KDW2tomcdEH81e01kxpmzbxLtTWipw83ULLy8r+J5c1xADL4IZAYWVlDU5ODuBgbw82NrZgKZVQ8QfU5DDogMVlU8CB3JdsJM+lCIVp1TC1SgWV5ZVQUV4BVZU1UN/YgKomjUIL0QlHJ8eP5LqKc2PGzGxqS0YH57Vly5Zeh4+kHIiPj7dBrgrUQK2prYXdu3cD9tbgD+1BtBQkIuPT6aCkpAQOHdh3cUj04MH//e9/G1trq/Y6jgGL9rJsJ75uSkoK9+tvt6ZED44e4OrqCix03zErYRTVoV+AO4FGqr+DihMYQNbYCAcPHtBJhKKZq1at/Ph+TJW2e7eoqKbMt/jWLT+eQBDOAohQqzX4FW3L5bKtBQILNmY0UC6Rhx4PETSith8arZa8jCjuo1KpDCqNuo7N5lXwebxspUpzzEJkke7r7Xc5dtSo+24//2DJkgE38gt3xsXFORNSGzoRw2IR6kHccuh0qC1CKa7T3gRNTyhrbIBDBw9XO9jZjVywYO7p+7GRqc9hwMLUFn1Mrpe0JKl3yc3SX0eMGOEiklg2E/a2zEQ0M32TF9UotoO/GwyEhu+3Xb+Ak7PL5MVJC5JNZbarV6/yy69f966oKu8qlzc5gMFgpVOqRVqDjsPCD4Cex+UrDAZDrUgiKXdzc8sXu7gUtSZL09oxfvzxx6EZmdl7Bg4c4I5gikCpb8GzSduIViejlNnupHWxLT316FG1WqWatWHDuvWtvW97H8eARXtbuBNff/L0yQMb6hqPxA0dxnN1cyffkDS1PU06S8sDEDkA3BZoNFRsAcWFmmRwaP8BpU9Xr8kzZ87c3BlMlZSU5Jybd+3c0Lih7u4eHpQ8Ao/f7HXRuipoJ1oPFeeNeiICHpcEiY8cOaLmsCHR29v74/bovblfOzNgcb+WY84jFnjvvfeeqJfJPw3rER6E8oVYk0AT99LeRLPmJ+GXNBqObFkMUFddA/sP7NU4Obu8uWzx4m0d2ayzZ8/uVldX+1t4RC8/FF/CXRdh6UZaQKN+SrN0IandQPV4KtWLsZfq6mo4dfJ4jUajWRYSErLenIACx8+ARUd+Os1k7MnJyf7nL6Z94e/nPyC8RwRbILAAHer8sdig1eqAz+eDTksVSlHFUyjnR2UsUBakoaEBdu/5vbFbUMArs96dtdtMptWmYSxfvtymqKjocFBQUET30B6gJYmXO8BJ/46eBdoDt2FErxXTugYDkUw4cexYmWsXl7dXLF3xW5tu/pAOZsDiIRm6s98mKSlJ0iBrmKpoUs7s3buvtaeXFwkkImAQ8RzUFFGqSbER6fbAJ0+H6VYWNClkBDAOHjxYMLD/gL5vvvlmZUey14oVKyyzs7N3hoWFDY2IiGBp9egzkH4YMg1MGdNpZfwTt2IYacW5y+UySP3zT5A1yvY42ttPXLJkSXFbsy4Py1YMWDwsSz8m98FtSU1twzw7O9uY4JAQrqOzM4n4U+73nT4LfFm4JDOghJLbtyAjI6NBrVLv6xYYOK5luXhHMNv69esFBQUFb+t0ulnuHh6u3bqFgEAkorI/SEZOqkMp0MQfBMyqqkrUA9EWFRZkikSiNeP/978fzUXT9N9szoBFR3gaO9gYsRhpzbrk5y9eOD/P3dMzJCIikmNjY0NmQTIBKM/H5cKtokI4f/68or6hNnXQwCdmjhs3rl2IZB6W+VJSUux37ty5Qt6kfCY8spdNSEgIC4us6KwHrTJ/4eJFyM3NviEVCb/YuHHjcro0/mGN837vw4DF/VqOOe+eFli/fpv0dlnOImcnp6khYaGk9JrL5sCtmzfgzJnTejab87O1lWTVs88+e8mUqct7DqwdD0CgnDlzpodWb3i3Sd70ZmBgoKR79+4kgInAUVtbC3v27CnsEdZ90IwZM0zO39mOU2MCnO1pXObaACs++ugNkVC8OSgoiI0ViekZGbK6utoTzq4uG58ZMeJAZwGJu631F198EXr23Lm3hSLhfwICAuy8vb1BJpMhWKRt/ebbXh3t+WA8i462Yh1svCtXr35TqWj6sra2VldSUpIdGzNk0rhx4x6p/sXDNuHWrVt9jx49ukmn0w2IjIzkX7hwIfObb77p/rDH8aD3Y8DiQS3InP9/WmDNunUv5mZnTbG1t10TMyjmUFxcXP3jaDLcnkyZMqXH/0+SLKyrqxNu3bo1rqPZgQGLjrZiHWy8+JIsXLiQ9W80ch1sOiYZbkpKikV0dLTSJBd7iBdhwOIhGpu5FWOBjmwBBiw68uoxY2cs8BAtwIDFQzQ2cyvGAh3ZAgxYdOTVY8bOWOAhWoABi4dobOZWjAU6sgUYsOjIq8eMnbHAQ7TA/wOYvoAIrAMaMQ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4" descr="data:image/png;base64,iVBORw0KGgoAAAANSUhEUgAAAQsAAAELCAYAAADOVaNSAAAAAXNSR0IArs4c6QAAIABJREFUeF7sXQeYFdXZfqfdtr1SF5EuSkekCSyIWEjsxthLjDFR0zTJn/L/1sSS2GJDRWNM1ICiSFFERRQBaQKy9A5L2WV7u2XK/3zfmbn37rK4GFy5d5nxWdkyd+6Zc+a89yvv934S3MOdAXcG3Bk4ihmQjuIc9xR3BtwZcGcALli4D0FCz8CKFSu0Ie3aqSsPHtSHDh0aSejBtvHBuWDRxhc40W/Psizls8/m5e8s2pRTXx9sl5OTMy5YVz8kHNLbhSORHMs0UwxTVyVIpqqq9ZrXV5qZlrawprZ29kk9ehQVnn/+gUS/x7YyPhcs2spKJtl97FiwwPfVwYO/2LNnx6UN9fW9ZViaqsqq1+tTsrKykZWZjYyMDAQCfqiaglAojOqqalRVVaO4uBjBhqARDEUqTxtw6g/Pv/zK+Ul2+0k5XBcsknLZknPQn7799rDN27adH4wEz9IN41Sfz5ORn5+H3Lxc5OblIDUtDV6fD4rPA4/XC1lRYJomLMuEBAmmZcIyLYTDYdSWV2HN8tXYu+/A2rMvvmR0nz59apJzVpJn1C5YJM9aJeVIP507LW/X7tIhdXW1v9CDwUkeVUPnLp3RoUMHdOjUAZYMUOTMhMngoGkadEmCoqpQVRWSJMFiwLD4/k3Lgs/rhVfRsGfbLsyePRf57TrcfMWNP3oxKScoiQbtgkUSLVYyDdWyLPXlp5/43aHSg7crqpzduXNn9bRTTkFWVhZAYKApCOsRBgMCCwNgsPBoGn0HWRbAoSgynw8LbGUYhgFZlpES8CNU34BZ78xCRWX1op/e+bszk2l+knGsLlgk46ol8Jg/mjat09ad268LNgR/mp7m73RSt5NQ0LWAXQxTkdhCIOuA/pUVGcJgoP9J/LOkKJAkDYosQ1EUtjBkmV4nbpotDMuCqirQFBmbizZj4UcLQ4P7Dzp71Pnnf5rAU5P0Q3PBIumXMDFuYMYrr+QEjeBN+/buuyszLTW3R/du6H1KT2geFREjAkmWEbJ0BgXa92RF6GRZWGQ4SGwtSJIMEFjIKhRFhSRLUGQbMCQJBlsWJhsaBCY+jwa9IYx3Z8xEQ3XdV4PGjh/ipldb73lwwaL15vaEufK/pzx1R8Whkl/JqtKl3+ABUvdePRkcLPrPMtlykC1A5+8bH2Qp0BcBRgw0VAYJWVUYRAhYCEBEzEJid4Su7vF5oBsGNq0twpIPPtG7de4y8vs//vHyE2biv+MbdcHiO57wtvR2r//juQllJeW/t4zImN49e6g9T+mN1Mw0RAwDFj9ZZEMIt0EyLRj88+Fg4fzGAQwJCrsg5JLQvwwYqofBxDCFK2KZBrsiqkdDXWU13n3tTaR4A69fefvtV7alOU6ke3HBIpFWI0nGMnfu3PT9Wzf+sbqi/M7OnTtJQ4YNQUpGGgzTgObxIBQOs1XAgGHSxtYhmxZMWTxuTmbDuV3n53iwEABB8QoR7JRVjb+3ILNlAdPgwKg/JQA9GML6lV9hyedLwuMKJwweOHp0UZJMZVIN0wWLpFqu4z/Yua+9Nn7L9i1TvR6lYNiwoUpBlwIYMhgIxGamNKgFwzIhU9aD4hCU+jRMWLJwORzAcNyPePBgwICwJiTFBgqyLtjK0BiALJP+Z8EwItC8Hvg1L2rLKzFj+gwA6nM3/+IXtx7/mWp7I3DBou2taavc0Za5c72fbd74x+qqil907twxddDQgfCn+KF6VOgUjzAtKGRNUJZDU3kz0xeRqDiIySBiNAKLppYF/cypVIuAh+IUlCEh60LELwgs4GRG6LrEz7BM+Lw+SIaJTxd8is0bN++76MprexQUFDS0ykScwBd1weIEXvyjvfWPZ87sXbR27duKilMGDeqPbj26wVQsmJIJS5FgGBZkSRCoaDPTLqaAZvQgV4TAg853cqD2H50AZ/xYHOvCsSxi8QuNrQ3HMiEQIt6F1+vl31eUlOGd6TPQvWv3h8+77Ae/Pdr7c887uhlwweLo5ulEPUv657NPXF1VUflQenpqh9OHn46MjDTOakgemV0C4kyolKmwU6CSpPBcMXA4RxxYOBu9qVXR1BXha8ixmAVkmRmdFLtwrA8mahkRtjpUnxdm2MCSDxdi67qN9cPOOKPPsEmT9pyoC9ca9+2CRWvMahu4ZtGCBalLv/ry1obayrs7dykIDBo6GJImwRLECE6LyiAClfikZyKmDRAUc4gHCydhKlE0g+o7jtK6gBRLndK7UfaDwIItDeJr0IVNHQbxLvxeeKCgdMcevPvGW8jv1PknV9xyy5Q2sBQJcwsuWCTMUiTOQKZNm6ZUFO+e2lBfe13/Ab1w6mmnoSEcRMSKQNJUqIoHqqTQPoVM8QUl5nMIkJBBlkDUeuDfkRlAEEPE7sYZkSO5IgQQTjaEricyJApUsi6gcDxElYCQZcDQZKSoHsg1IXw8ex72l5VtvPnOu/pKEqGbe3wbM+CCxbcxi23oGtOefjq1PFgzA6Y5YejQQXJuxxyRgZAske2wA5BkUciSzIFLomPHDkGuEhZH7PeC1R2LW8STsRzilmNwSBZZMGyviOAmk7LoiwhaqqCA0/WJvwEJOgyQkZHi9UPRTRzaexBvz3jb6lRQ8KOLr7vhpTa0PMf1VlywOK7Tn1hvTq7HkrWrpuih+h+OHDVcyszJREQyec8LdiXFI8QjE+VEOK5HXIxC/E24CvFHfJAz3hVxwMKxOGRLBmVH+X0ILAgoCJiYoOXUixBY0Rkyp2k5CyPJSPX6EQmGMeftmSg7VPZ5n2EjxhUWFhLP3D2OcQZcsDjGCWxLL3/2rw//xggHHxo7bjTSMlMQMYXbwVvSJkfFg0U8aDjfO/Mhc6BTWBnO4YCFAwrNAQZv+niwIJBgwCCrhv6V2A3hIjPOjMTAgjwdv9cHxZKxcV0R5n8wP1w48dyBQ0aM2NCW1ul43YsLFsdr5hPsfUm5auaSRTt79+jarvepvWApOleBUi1GDCBE4DIayLS/jweEpkHORlkR+545yMmOQyx2IYBDfFnCB7FrRmz3wwErpxqVsiOKShVpTAJjVqeAJ2SmpKO8rBxzZ89BqCGybNDIUaPdArNjf+BcsDj2OWwTV1j0/uzCVatWfXj++WfLkmbBUEw271WJLAunyKuxtRAPGvGWhUhtUhWpE78Q/za2JAT34kgBzxhYSByrYLfGrk4VVoXtnjisTrsgjcaaGkhFOBTCxvUb8Mm8BejZrfuYC6+55rM2sVDH8SZcsDiOk59Ib21Nm6Y8uWX91t69unXt2bcHdIWChhZUCLCIlpDbwNEcUDT63deARTzluylRKz4zEl+NymAkC+IX8y0odsHFZhozPYnvQdYFxTYUWWWiVlnpIbz972nISs987eqf/vSqRJrvZByLCxbJuGqtNOZnHrz/Ac2j/H7shDMheaOSNM1aFl9nVRzZsmB7IepixFwP+m3MLWnKw3CsFs7A2G6IQwNXFI+ggPN/VIZCFHMgJSUFeiSCNUuXY+XyVXVnT5g4qO/w4VtaaepOiMu6YHFCLPPR3eScadP6bVz/5fLhI4d5O3bpANMyYEZJV7F0aFP3wrl6owwJi2s2zprQZheZj6axCgcsbJ1NO/4QP+r4a7NFwUFP0r3QmHvBRLGoCpcEr8fLwdBITQ2mvzEdsuaZuqe04sd333334aIaRzc9J/xZLlic8I9AbAIsy5L+8dRjL0gwbhpXOAYGdJbCo40oLAkBGM0FOeOBgb9HjPbtWCHkOsRckCMEOCXHnRCbn+2FKJVcjIPBgmIYMhHERGbE4YAId0RwQkjY1wgGsWTRYhQVrT/QsXu7PpdffkuVu+T/3Qy4YPHfzVubfdUbrzzfq2TP3uVnnDE0Pbd9Lgw1jsbNJCwn4NiYbxEFC/FNI7Bw/iZ4GrZ4jZ39aBT0ZFckVsZO50azHDZgEXuDgIDk9yxJ5boUimEIACEVLYuJYyTB5/F44FVkHNh3AO+89Y5Z0Omk31x09dV/a7OL18o35oJFK09wsl1+xZQp2melB97ukJd9/qgzR8DwmGgINkDz+myrgICACFGisjTK6nSeJBbrPjy96lgbsVSqsBxElsRkl0fEM4hgFUudxrssjkXjBFspbiERo9POjpBuJ2l0UmCWvB3iY6heDQjpWPzBx1hftKGycOLZvQeMGlWSbOuSCON1wSIRViHBxjD3rTeGb92wceH48WM8WpoCRSPxXJW1I8DWhU3zJsAglqZdli6CFP8dWAjuhQCMpmDhAEbjWIkga0mkc8ECv5QdEZkbsmyobJ4zJ34vlLCBiuKDeOett5CSnXnrDT/9+XMJNuVJMRwXLJJimb77QT770J8/yMlJnzhk5GCuC6ENyYK70diFxPTqKFjElaUfKaYRz71oVDcSJWk5ValNWJ9Nbp+v79DAWU1LgAX9K6wOckMIdAjbJK4ZCdbU4v3Zc1BeXvHlT37929MlSRIVbe5x1DPggsVRT9WJdeLf//KXS0wz+Ob4iWfCH/CzChYL7pLbYD81VKLubE4nLuHMEscVmgBIDCzEho7FKyiMSUBBSloUt4gJ3DjXO0zvgtOo9vvbxWZkWQjrgpX8RMsBSWLOBb3+wK49mD1jJnr37XvdORdf9s8Ta0WP/W5dsDj2OWyTV5g1a1Zg29qVRd1PLujaf9AA6KbOFgZlRAks+NM9Diw4VxJXB+KAhQMYDjhQzYiTUeEeIk6gsxmti6aMz/iJ5qpWImA56t82YKgaqYBTipayImChYNXvYzaqZkmYO/1tHCopW91/zJiRI0eOdKX3vsHT64LFN5isE+3U/7z43PdKS/e/Oa5wnMeX6odEgruUSqXIgiN2Y4lgZ9T1YBCJz6A0lzWx4x42h8MRxLFpVeL6Ufp2bNYPty4oMxKnAB4n7Otcg5wNQ7bgS02BFNGxdc0GfPLRx8GTe/cc+73Lr1p2oq3psdyvCxbHMntt/LWzpkwJbNq3Y2XfU/v26XtaX+hWWChlcbGnXVTWhNYtuBiNrYxYYFK0KRRKWkLvwrE4ohaGrXnRHGA0ZXay9cL1IgIwhBsiaOBUoUrnq5KMoB6GLxDg7I1ZF8SMaTMQARbsPVRxlkvSOvqH2AWLo5+rE/FM6ZWnHv2fuob6ByaddzbHFSQS6iU+hC1wEy+h14jB2ax1QRkKUVZOeRSn5iRmRdhU8CZqWo1qSeJWIfp+UbCw9S6Yc0EVqaJmhA5qd6hqGiTdwOZ1m7BwwUKjc9eC8Zdcdb3bH/Uon2wXLI5yok7U0zYuWpQ277P5a/uc0qdrj17dYIK09JyYhagGtfOlImbRjBsSqyM5Mlg0ImPFqYDHA8WRakbIsmAVLTvgKQrNCCxk6HbrRGpl5vP72AKpq6jBu/95G7ppTr3517/+0Ym6tt/0vl2w+KYzdgKe/9yjD/9vOFx3z6RJE6H5VBiSYQc4KXVqdx5zKOFfx7NgOUyhoiVSKoK63aigjN0QQfHm1iO2lUHT7rA5Gwc67UCrKlybGEFLAYikRRwQwxStCWQJHq8XZoOOtV+sxOpVq6vP++EPTzr55JMrT8Bl/ca37ILFN56yE+8Fr738cp+SXTvWDh82WOvYpT1TwHWJEqmy6DhmHzE3RNC66YjnXDSXISEFb+e8qOVAhCrqCeL0SrWvFa99QXWmEgVBOStCnA9ic9pELW4bQMK+XlIUZs4FAROBjc8XgCZrqCqvwDvT34Lf4//HNT/5yY2usG/Lz7ULFi3PkXsGgJcef/QlGfoN4yaMQUTSIakyf+YTWMSXqwtwENZCczGM+HMZJOzu6PGTTK0OnSMKIM24JvGAFG0bQIHXKP1bg0b1KHbcgjqua5oXGnExIiaWLPocX65cVd7j5G79v3fddcXuQn/9DLhg4T4hRzUDM6dOTdtZvGvvsOGD0/M65VHEkEV1aTNT8NCpBxFgcHh5+uHWh10bYgvaNAILR+abSVoxJf+m31Pw0nk/oRFKwCXAi9wRTdO4hJ0ZneTQGMJ9Cnh9bGVUHDyEt6ZPR0HBSXdedPX1boFZC0+CCxZHtVXck+6++245P0WbHkjxXTx23JkwqZRcouyIBMuuw2jqhjS1LGizxzM+4y2LeEJXNNjZRPuCzo8FPKlBsmiiyqRzDqxKQgFcEe4RV6Kq1B9VuCrce5VyOoZJkRZYuoFlS5dh/fqNxRPHnzOk3/DhB92VPvIMuGDhPh1HPQPTX315XPGeHe+PHz/OG0jxA6oFxasiEtZFD5Go7kXMNWmO9t0IGGxtzfjfcYqWgMERwWliXbCtIarZo4Qw+pkrTi2Ty9MNXYehG8wHccbg0L/J4tAUGT6PB3V1dZg5cxbSM3Jvv+7Wnz111JNxAp7ogsUJuOj/7S2TOM4LT/z1LZ/Xc9HIUWdA8choiNRzhkHUmDlMzlj7wqYU8KbxDVIPp9/FBz8tYorqhu3eABTDYItCxCm56RBlYSKhEEpLSnHw4EEcOHAQtbW10AkkDOG+EIBRWwDHInGsErY4LJOv7/P5EApFoHr9myeMP+uMkwcNcjMjR3hAXLD4b3fOCfq6557424S6qsoPJ4wfy71FDIXiADE2phNDaOqC0HTFWxlREInLhjivMSyDdbbIvYAhcqi08esb6lFaegj7DxygBkKoralhcPD6fEhLS0VqahpSU1KQkprKxWNerweq6mF3hXkYkiTARDfQUF+P+oYGVFdVoaqqGrVVNQiF9Fqvz7vLgLW8fYdOn590Sud3hg4tPHSCLvVht+2ChfskfKMZmDdvXsqmL5etLOjYrvfAoQNgaRZ0XQBGUzckPm3aFCw4XsENlhu3DHCyKBQytQwDZsRAVVkFtm3bhuJ9+xAMheDx+ZGdnYW8vFx06NgBWVnZSE1NYS3OqOq3HdQkroXDCxXejAzTMLgFIoEGgYgZiUBvCKL0QAl27tyJ4n3FqK6uJremKr9d+3fDwcjjnXr23DRp0qS6bzRZbexkFyza2IJ+F7fzwdvTJ2zesO790YWjVG+aFwo3Ko4rJjtCNiQePKLuSFzq1Pk7MTBrKmuwqWg9du/YCSMc4XRsQZcC9OjZE+06dIA34Ifq87ArETEittqWhYhhCDeE0YhiGxbXjDCYcWMikSHhuhFNE/ENQ4eqEFdDghHR+WXVFZXYtGEjNm3YgJrKqohX07Z0P/W0P5/9/YteO1E5GS5YfBe7qw2+x98fumdl584dBw8ccCpMRcQbmerNvAZR/cGbn2T6JZHi5OSFbKtrWZR9pdiBUN1i9iWAgwdLsH37NhTv3cfBynbt2qFnz55o36kTMtLS+TrkShBAREyKTwhJPrIa6HwmhtoBUVH9LponR90i7syuiDoRJm+ROnhMw5NlAi0LHhIXNi3U19Zi7+7d2LBhA/bt3Wd4Vc+69NSUv11x1qRpUs+eoTa4tEe8JRcsTqTV/hbv9blH//pzmOHHz5s4gRsSWUTSskyhYEUg4QAGgYWtgUFMSgILVVK49aClW1BIE0OSUHbwENatW4f9e4tBmZau3bqhT79TkZmbzZqaRKgKh8P8yU+ivWS8mMSeiMuUOLfXiI9hd1jmshXS+SX3RrYrX7kru0Pi8sZpYzQW7iFLh9770J5irF7yBfYdPABT0b7y+1KuGT5hwoZTTz01/C1ObcJeygWLhF2axB7YtGnT/Pu2rFvXt1evbj1P6QFdJqAQG5EjAyaxO0VhGf9OJhOf6NY+6LThbZeg/FAZcx2qKisR8AcwcMAAFBQUIC0zA6FIGBHLhG4KMhUHSMk8oewICfE0YXVyDKQpicvOhghpTgInMR6mhxOJi76Y8SnAIv5wGhpF4y2WBcPSUbJnHz7/ZBHqyquDHtUza/L5596Yf+qptYm9Ysc+Ohcsjn0OT9grvPT4Q7eFQuEnCyeOk1SfwsI4LIpHDEq7zzHHJhgsZHgkDyLhCDSPhtqaWhQVFXFAMTU1Fb1790bXrl3h9/k52EBWivM6AiGdOBfUntC2WKjtIWVNnIBos1YFp1vt2pWvAQsamwMW8alein04B1kXxFqVPTJUHUBQR9HyL7F+3XrUNtRvS8/N+sNVt/x0uiRJbbaJkQsWJ+xWP/Ybn/bKlC47tu5ad/rwwWkFJ3cC8SNop1CwUCKXw+nAzmlLBZIu3ICt27fhyy+/5IxE71N6YeDgQUy/pi/6dCfuBWEN6X4SpdsOV7KQDVsWJov9s3Uh+pvGHmNHGyNqZThgQYVnMteViU0fZ1kQWMREf2OFcU6Vq5DoIyKJyOCQBUT351E9qDhUjo8++oh7k2RlZj3ZrWPnP46+4IKaY5/dxLuCCxaJtyZJMyLuYPbs0/ebZvD3Y8aNgkmsatFJEJJhQbXVtGh/q4oXpcUHsHbtWk5LFhR0Rv9BA+FP8YlepXYQlMORVIjmpFY5vmC3FBFRTJ4fIfArgOIwgLBnkH9vOj1MBFgQWFEYg9TKuZUAuTZsWWjs5kTZntEgqd3tnQKlrBhOrogFWVOg+XzQyOLQDWxYtQbLFi01vbK2rkOnTuefd/XVe5NmIY9yoC5YHOVEuac1PwMrVqzI+GzenE2DB53armOXTrBUqsEwORvCgUhQ9sKk+gtOgxJpqn///uhU0NnuQ8Kcba41iRoIkibeLF5Mx6kLaQEsGEji4ham4Uj8HRksKGZBAOWI/8ZfwwEivqYdLyFBHZ1sKEWCR9MQ0Lzwyip2b9qKLz5fjEM1DXtz2+f/9MobfjSrLT03Lli0pdU8Tvfy3CMPvujVpJvGnFUIqBRf0CEZOryaD+WHyrF4yVKmVPfu3RODhwzm1Kfm8SAUCXLrQfqkt3HBJmnF9UkVXYuENdHIshDdy5qCwxEDnLYbciTLwgGL+CBnPFAIurkADBqvaRr8RUOjorVIOIxUrx81NTX4bNFi7N9/MNS3z6m/nnTRumclqW00Y3bB4jhtsLb0tu/+61/D9+7aumj42FFKRnYmKPho6SY2rd+IHdt3Ij0tHYMGD0ZWfrb4m33zBBTcuKhpg6Jmmio7oBB7NW1eu2YkbjJbBAtLYnfJiVlQ6pTckKMFC650pfgKtVu0FcgZ8LgFo9Am9ULFsqVLseardZH27Tvef+2Pb7u3Lay3CxZtYRUT4B6mPvzg22pAu3D0uDNR31CHL1euRE1VDbp07oL+/QYwRTsiRzgI6hCfmoKE8zNxL5zvneAlF5lSoDEKNUcGCydDIqwBJ2AZC3A2lzql93Ek+ZzpbGpZUHCU8MCkHircZlFId7CFIcswTIMTOFkpGYSJWLr0C6xY+SWyMnL+cuNtP/99AizTMQ3BBYtjmj73xc4MPPvIA6fV1tQvP/XUXr4d27fCNCMYNfpMdCwoQL1OIr/EbXDEaprvK+Jciz/14zIczvcxLQuRlxW5l5iL0qxQDoEFa38Ke8a5FjdV5q5mgtFJrQMcsHDYnk6GJvoeTiaGdTGaEsJi3d8VzYuUQCo8isIxjKWfL0HHvHZPbTpY9vNkbj3ggoW737+VGVgxa1Zg0dqVmxSYnbOzMjDsjCEIpKWQFjgsSodS5oE/ecUjF1+qHv8zfd/aYMHZ06MEC8e6iLpBlLZl98NgDdD4g7MzFumTqgikpCHF42GXZeXSxViy+AszNzf34Wtv/fn/fCsTfhwu4oLFcZj0tviW8958rc/GTZu/yMvLSh8+YhhUTYZFtG9VgU6cCxa5+e4si5g1QAHSxpYFew+2nJ9jWcDuPULxh3jL4puABVkvLEwua8wPyUxLA3VepSrXlctW4IvlK5Cbk/uHa2657c/J+Ay4YJGMq5ZgY96xYIHv/eWfrzZNvfe53zuP3QPNqzKRiTajSRWfLGQnaNvfhWVxRLDg1ouii5kDCmRlOG4IqYILfQ5xOMSs+H+PZFk4YEFAIcuU/jWRmZ7BIEke04KPP8GXX64Ojxs97uozJpw9PcGWscXhuGDR4hS5J7Q0A88/+sh0MxK8dOxZhfAEvEKX02Y9i/5jQjlLyEm0Hlg4rkJj30C2YxtxLkMTsKCYBVkWFLNoChaOZfFNwEK8v2g9oGgKfF4fFEVGsLYeixctwfbN2xvatWt3zg9+9JOk6obmgkVLO8H9+xFnYNq0aYpVX/ubA8W77x85Yqic2z6fSVlUs0E9POggXoPMZac2UNhgwbhB7En7iLc4yAqJtz6c75sGOMnmj/9dcxWonA3h8+KCobYbEq8I7rghsa7solS9uS8BHKJWpfEh3BCZ6OrETSNbKnaLQNiAakn46IP5KD9Usb1dl+7jL7nqql3J8oi5YJEsK5WA43z+8b+eXl5Wvmjo4P6eXn27IWLoXMHJtO+4bAZZFpx2JOp2/O+PM1g46VJ2Oxr1SxVZksNIWbZb0hJYRDsZEHmLgMourvNIKsywzoHRd956G/Uha/Htv/3dGEmiXu+Jf7hgkfhrlJAjXLXq07zFHyycn5WRNmDYyKFQfArL6ykaEZTixHuZgekI3BwZLBzrgcHE7sweb13El58LC0K0OWxsbYipamRhfI1l4ZS9s4qWXRtC7oLTM7UlsOCOaI0yInaA03ZDHOtCBFRlFh4mS4sK4g7s24+P5y8wMrNznrnq5lt/kQzVqi5YJORWTPxBPfXwA88oMG4956zxkAMqwnZPUk6N2iK8oq+p3bPD/nQ9kmXRFCwa/ewUlcUVd30dWDQCjFYAi/gAZ7NgYVtPsRyMAAsGFwr6siqYjM3rirB06TLktmt38dU/vu3tRF91FywSfYUScHzbilZ0eXfmzHUD+/VNO+mkApga9SW1dSzsvqO8oVjRygYLFrc6esuiZbAgBInRvZvGK6I/NwMWnAWhuAgRxewuZrHUqRD9pb/R5qDMRjR9ygzOxjyLw8GCND2E62ETPNlSokxQvGtDbplqWlgw/2McKCnbM+nSK07r2bNndQIudyyulMiDc8eWeDOwdO7c9NVrVi3JzEnrO3j4UFg+ibUq6ZPSOURKsml7gMZErKYp1Hi4NYxKAAAgAElEQVRwcOjaYlOL67A0hn3EtDUbuxzNMThZjoeBy6lHE2rinNK13QOFhXsl7mTG3cxsroVTBkuCvuxKUZm6LpoY8Rjta9L9R0jVKxxhsWAqKiOQoYI5J4iqKgq3JyDtT+JyKKT5AQuh+iDemz0XliG9PWBM+g+GDr0lknirLkbkWhaJujIJOq4XH33kivrqqtcLzxoLf1YqworO/T2aggXbEdEOZYcDxbcCFi1YFtFkaSOwIOtA1IFE4yBsYXhAG5p/z6ChCLUvpyaFAII6nEUMNDQEuaFRSWkJDpWWoq6mBg0NDQg2BBkwVO79SmQsITXIquHsfkjwBwJICQSQnZeL3E756NixE/bt3IulS74IdS7oOun71167MEGX3gWLRF2YRBzXihUrtMXz5qzvWtCxx2kDToXllaBTjQTL6DVNg349WDj31zR96mxgB2iasyzY0mCFrMZuSDz5Ompl8Dmcx4weVFJOQVhWF7fFcxTVy5tZo4bK3C6A2gaoqKuuxsEDB7Frxw4GhmAwiGAwJGIPiiz6rZI6mKraFoMQ1KEvCpbSOEw+R1gaoVBIFKBJQIRUMSI6OuS1R1VFFRrCRnXh+PGD+p955vZEXH/XskjEVUnQMb3098d+01Bf+9CksydA9aoImSHIHgWGYbGmQ7wb0pJl8d+ARSwjIpocU6SkEc8ibt6c3wtAITWtWIsAUZ8iOr+TJeFRNVimzEBQX1uHirIy/qKuZ3XVNexWMHgRu1NT4fF4uEM7uRQk/Rfjawh3ifUuuMO7rRJOSmB2U2hnXKFgEFY4jGBtHcINIbbNSIErLTPrsWt/dvuvEvERcMEiEVclAcf05JNPeqX6ynWdO3fo0X/AaZzwMEiMXyLzmhKCsUdJuBhHtiyc+AT925Jl4Wxqh/kp3AL+PzVBbREsKLTI9Rq2BUAf6XYilwOZVVVV2LtnD/bu3oeqikrohs7qV47VQe4IKZL7Kd7g90KnWAP3QInpfxJ/xImz0DSItqyWEPZxNC+IUk4KYjKBq8FyfBo1OiIlsVCEgam+tgER02oYMXL0yGGFhasT7TFwwSLRViRBx/PeW69ftG3blumjR49QqMcpbwL61OasAe2Q+I5kFKM4XJOiubLz5mpFGp3HoENFabG4B21GenAtS4+K/NJmdQKKDELkalBpPPVKhehKRsBUU12Lg/v3Y++evaioqOB+JDR+QzeZlu3xUY9ULyt5sT6nKrI57E4QcZwtBrFthMKXvYXiaOwKKe7Z4CncKYbHuH9jAVuKkxD/grgXNdU1pLBF2h+v3fKLX1+VaI+CCxaJtiIJOJ41a+alfDJ78bquJxV0HTB4AHQrzBZFzEKINeWJbf5vHyyc92uaDeFP9ShtkkBEcBnoIz4SCoN6k5SWim7rlZVVUZeAXQmPBk3V4PMF2BJgEKAvTsJIbD2ZnJVhnRtmovJP9u/iLR76naiFEU2WjhTg5fug9gbMV+OurlAlibugbd64FcGw/sEdv/vDOYnWJtEFiwTcnIk2pH8999SEstKDH44bdybSslJhyAYMWxpTbEpRJNaovuMYLIv42IcT4IwvQBNymLbAL2liUoqS3AsKKtJ4DBPFxcXcTJkAggKMND5qVhTwp8LjJXGaAAOFEwfh/qjOblBEgJKtCed33K8E7DY4QNHUUhKpXgKaGJ9EnONYFU10PCQFJrtx1JTJgmoBWzdthWlg1q2//f0FLlgk2k5wx9PiDDz/2CN/0yT8aszYEZA9EsISfdqKHqK0eeg7IeEfqyg9FjekObBo6oYQMJDbQZ/gXpWaFtWgeM9eFO/eg7LSQzwidldUFb5AAD6/ny0H6rQuySr0SIQJY1RlGoyEOV0qRIPFPTD4cbtFAiC7sxq5XoQYlkiHii6Ktvtl92sV2NB8Za1jGcVARoasUVd3HR7ifTSEsWX9JuTnt3/k0pt/8psWF+Y7PsG1LL7jCU+2tysqKvJ8PPOtjb37dD+5V+8e0Cndx82EiOzkBAsd6TrR4DhGynI2nxPPiM+YOIWo4m9RIpb9KSx6gojmRJz6jMZGhIYnWQ+h+gaUlpRyV7P9Bw5AJ46DpsHr9TMoBGzrQVEpVSpSnFQERqleVVZZM5P6ldDG1+0S+qglYzNROU3rNGSn/AsHMMVvHAq3E5Ogn7lXimVC0xTW5pS5ETSBiimu5FgaxBJVBFAQ4HokCcW79uDQwdLw6aNGjRgx4ZxVifasuGCRaCuSYONZPHPGOV+uW/PehPPPBtnJqkbRfDL7ybenXAOBA9kVTgyjcXm5AA7BZ3BKz+0263YZN3UPEPmJmJCvwd3Nqd+IKmmCxcnC2dSnQ0Xx3j3YWLQepfsOsHWheDSosoZAeio3/pE9HnYFqJOZRk3dSXnbLiena1HndeJRcODUEoxMaF6xpe3xEmMzGDJAzZwpsMldUFQNgZQUHoej10l8C4O6ukci3DyZyFkBTYbfp3GQ1KPJkM0IVBhQJAIM6pGiwJLJBbFYp1PRLVgRHevXfgWfP2XRTb+888wEewxEfCoRB+WOKXFmYMoD905NzUy7cfRZYxHUG6ISdY3Bwv7UZAtcgIWz8aNgYbss/OnOyCA+sVmtmz/pFUG0InNcFq0PNVnjzmZEkqouL8eOrdtRvGcPMybJElC8Xm4zQKlOZl1GmxURUIinOxrslIjHYNd6SApIsFcUvInu72Fd55Qm/d4fSIE/kApVIz6FlzkV5Lp4PBrad2gHjYFGiNuwy0LuCTVrpoBqJAw9FERlZRnKy8tRVVWOvEyS1zOISSEyK5JQ5iKAJck9v+bBzq3bOX3asWOnSy674eYZifMExEbigkUirkqCjGnBggW+9YsWrOjas/up3U/pAcVLn8o6W9JRsGDXXdRJCJ88BhbObbBlwcFB4YZwIJE2tv1p5WQN6BOeNj5BDwnIhINhlJWUYsumzcyeNMMReD0e+P0+eFLTIPv9nPGg9xfgZNixFOHiiLYBouTdsjUrLIpXmDKxthEhFqbqiV7T5w/A6/UIi4P6MqsEQAQUIkhJej4FHfNF42c7AOrcI7smpu0i0X14vSBPY/78eUj3e+BTqDzdbrfIlpTMAU1K11Iad8+ePZY3EJh5c78hl0mFhaRznHCHCxYJtySJM6BXnvpzTnVFw9YzRg7PTM/L4HZ9TErk9oS2G/I1YBElKtkELepsGAMQOxlpZxAIMDgWoZvwQEXRuiKsXr0aMqUzZQma14O0jAw7SEnugtDSJPfAYVCSK+BUfDpxE1nz0iWZZRokV8GQ4PenIpCWDm8gzc56SFC515AAOodlSUxNx0pipqcioaBDXkxbVI9pijrkMkqtci9VRUFWVjo+WfgJ6qvKkJnqhwKdNcAIuAhAvYaFyooqbNm+HYYk7ezXtWe/wssvr02cJ6DxSFywSNSVSYBxvTvttfF7t2+eP37iBFnyKmQasNnMqT4GCzKpRQCPxWrjmJvxw6cgpTBHyAoQ9RTEYCTTnYrQKP1KWY3Kigps3bgZ5fsPoa6+nglSnoAP/tQAZI/GBDCKQ4gUp8WFXhwtYRk7O35ChWCyxtTpiGGiQbcYcDweIlz54PXQJ75wK0SRF7kkNApB5OKAJNd2iMAr/47vk6IzJtrnZcGjkfXhUM6ZHiZAxaZvUpc1zeNFTlY69h88gEWffMQgAz0EDwU1ibkpa6gpKcP2HbsQscw97QsKJl965XVrE2DZjzgEFywSeXWO89hef3HK1Eio5sZRY0bDkE1BVKIsBW8M0eJHgEVswzjBzEZgIQuyk2A0UX2qxBYEFW1ZhoTq8gps27oVu3ftsrubq0hNS+VgIsc2SRHLTknS+3FpOWdLaJuSlUHBQhVQVIR1oCFETY0UaF4/tJRUyCqVhYv3ZaCjxkJRYCDlKlL6tsFCtbM5dtzF5mbZrpeFrKwMBPz+aIl6/H0yEYvmhFwsy0JOTjZnO2a/8xaDhWpGeP40RcWB/SXYuW0HvUtJfod2511+/c0rj/Nyt/j2Lli0OEUn7glPPnzf1u5dOnbvO6AfwlaEA4FUM0FxAvqUdeRqG5OTDhfbJdl9OohaTXUWRkSHR9FQWVaB1Su/xKFDh+DVPOwqtO/YAZbXE8tgRHuNiE9yyRL6mBTApIwCBUTDloSgbiJiWJA1H7y+FCiah+X+DTqHNCq48xigyQp3RiPuhMLAIYKrhEpM6uLSdWG5MKgwaDjPgIWszAxOyXKbg2byA+yGiOaGyMzOhFdVMX/ee0j1KEhRZRiREMUnsK/4ICTFs7t3tx6Dzrn88vJkeMpcsEiGVToOY1yxYkXGx3PeKRkxrL+nc9cuCJk6cwyIIUnUauGbN25qTMOMJ2M5w2awIPKU7OHXHiotw8YNG1BSUsIC2aTxkJqWBi/1Q6Vmx+SuMOlJAJKgVwvOBVVdMPBARtCQENJ17kuieKiew8cuBm9yRYOqaMJ9YNdCWEAUnGSBG1trg0CEv6L8kJjWhVPXwTwQAg/LRFZmWhQs+O/xdfH2DRPPgs4PpKQiLcWP5UuXQK+rgRluwF4qdS8pRUZm7psdu55817kXXbTzOCzvf/WWLlj8V9PW9l805+1pA7du2PDl6FFDkJWXgzBVeLJ+gxCdbQQWvJmdnSIyH1yE5ahJkZlvAUZtEBuLNvInK20mry8Af1oqUtIzUB8KQqWAIlOfhdg11WVwRSf5+VQYRgVfBhDWTYQMGbrk5cAnEbG4dymnT1VB+SZgo/SrYgMFWxQOEJBAr62YxZkNhYlR8aXmTOmO+xJ5FQNZ6akMFhRvibeoGCht4JAlnbuse/1+ZKWlY/PGjVi74guU7S+GGQ4fap+X/1T3IWf8eejQoQmritXcE+6CRdvf9//VHb76zDPnl5cfmD1+0hj4An4OUHLsgFsRisdGCNPRvyoMZlmSa8CNM0Rw0CAeF5GSFGxatx7btu5kQpTm8yIjK4MDjgZzD4jrINifTGzkGAWxKjUYkgyiNIVMC/VBkqsjy4AUrTywSKTGVrcSWpqUhZDhsStMaXsTJ0KAgB2wZJalAAoGBIViFoLRyVENW9nKobOz+F30fg1kZqQh4KOYhQALh33aKHZB55smvF4VWekZ2Ld3L+bOnWsFG+rn9uzS5Y7Jl1ySkOI2LT0oLli0NEMn6N9ffPSRKxuCtf+eeP4EFnhxiqzirW7mV3BGgja5Ct2IQKZPcruojJoL7d+9H5vXb0ZdbR1bDqnp6fCl+CFrZCVQ7YXIZLCTwBkNKt6iLwVhS0aDDgR1i1OehCSq6mFAEcAiZPAEzVooU5H1wAxL+plqQVh0hs6LtySEFcFBTztOQRWfzvcCeAQFnaMX9r90v+mpARa/aSoQHP+YMKsVJryqhNzMLC5mmztv/taCDvkDJ02aVJesj5QLFsm6cq087qf//OebJEV/ceJ549lkp3Sg41rEvzUZElSuTpteIwshpMOreNFQ34Cv1m3A3r3F8PgDTD7KyklnngZdi/uB0maWVZgEGpxeFSzLCCTUR3TUh01EqPGXpEFWvcJaoXiDzdbkDU/uB723bTk4loagc5PFYEvdUCCTiso0DR6vh69BlHJNE26LU7Uq4i6xbRHjiohMUMAnSFvCeDjcFWFwscFClSzk52Qxl+Ktd2Z9ectN1w1u5WVr1cu7YNGq05u8F//7/ff/1BdQnx571iguynL4DfGbJxrcozJrshDCBlK1ALZv2oGN6zchRGXfioL8Lh3ZRZHJL6GtxI2IhetBACGBWJsKImEdoYiJKp1qMsjtISk7D3cLo/NpgztUa7YclFgwksCChGREDYrQ1yTLweNR4fVozK8gi0BoVsQCs5zooJoTRXAnHKCIyfLFtogsmfDFEbW+DizIRaOcTbvcXNTW1GLGzFkrbrz2qtOT94lwa0OSee1adexP3H/vb9LT/Q+NGj+SP0UJLBoJvdgCvcy5sAw2+xtqG7B+zXqUHCjjT21yOVKzMxA2Q5BUyjoI1wMKgQ8FLok8pSCsW2gIRRCOUEhThiEJyjfHClglS2ZOBtGtOeUpE0hQubmIRVAhGgEF92onyX1NZbUrsmY0D7kXTpDTjl8wKNipUTsvqthZlsNiD3G/oHv1Mx3cltazu8Qf5pKwxocJ2SIx3jzU1NThP2/OWHLLTdeNbNVFa+WLu5ZFK09wsl7+7w/c96eUVN+9oyeM4IwEcxsoS0EWAVGyNaoK1eH3+oCQgZLiA1i9di1CIQO+tFRkZmfB4/PANHVYsijVtiwqN1dgElhICkKmhKr6IBp0giJyQ+hTnys9otMmCFQEAgIkNI5LOEFLwb5kJW6ZupV7WNSGuBzCtQAspnGTpeG8RnBPudI1LtvhaIY2dUOcn4XgrsS8CYqV2EKgzS4vx3CIH2ISWOSiuroWM2fP/fT6q68Ym6zPA89DMg/eHXvrzcCT99//x7QM332jxo+I6l86itWkPEXxCSq2InN//aqvsG/PfhKbRXpuNvzpaVR3LnKJlg6Vvmf5iwBtUzToJmqCIY5LEGhQBSkUjV0SbljEn9giuEjxAcpWUOCUgIIuSfoUFOhk8RoS1PV4kZqaAi8J7ZIFYqtq0+ucehaHxu1kQojJ2RQsnNlsmhJ1AIPAit7DORrFM+KWgsCCrCDJ0pGfnc3amtNnzPjwlptunNh6K9b6V3bBovXnOCnf4Yn77vtTeqb/3lETRkQFa0VFiNCfoM0frA9i7Zq1KC8t582bk5cLze9nbUna3FRq7hxUvdmge1DbEEFdMAQuq1Q0tjIc2jhL6xIQcRpVxBXIYqBNSptdxCkcNiapbvuRmpLCVaNOJoStDttiUFkeL94FIdam07KwsUam87l5GHfCzoqIYCr1FIlZPUcCC9GThIKrFvKyMlF2qBxz3//g3zdce9XVSfkw2IN2wSKZV68Vx/7EA/f9T2qq9udRZ42CRJRpoQ3FGQBNUlBXVYcVy5bxp6YnJRXtOnUAbU4mQ1FWg3gSRMrSfAwM1fVBVDRYHLikoCdZBRFdSOMTZ0F8egt+hmJRoFL8znExOCVLZeGmyaSoDGJ8ah6hTEWvoZiI7Vo46VTRZtXW5rTdGed3okjMViZ3yuabZEIcBSyn5wfL9xNB7AhZEGc5iAtCU+HzKMhJT0dx8T4s/mLF/T+45II/teKStfqlXbBo9SlOzjd48v777/CnKE+MmjiK05OCCSEqRql71pcrVqG+th5ZmZlIb5/H/TTIQFcoxcpVoBpMzYugJaG0pg61YRNhcl3sOgzROkAUbCpRFU/bErFjF47LwVYDd/3SkJGezuI09BrSraTshqNn4fAj6LqUCXFSp87vHYamKK5v3LqA2ho47kb8v/Q9gYXTjIgAJioBGMfFiF9l1v6ULAS8XmSmp2Lr1m3Yu3ffZWcVjnkzOZ8GMWoXLJJ59Vpx7M888MCPJA0vjDtnjAALYk5aEiorKrFs2XLopoWMzCzk5OdxrIK4GKoVgcx2hIKw4kc9NJRUNaAhQgFMGYYQAhehDPtfuoWYYW8/lLYbQS6FKPySOC6Rnp7O6U+yIDgjQl92lSgHNB2Xgw0XinWIIKZjaUSZp3awM376GnErbEuDi2R5sAIsaAxfR8aKXk/0KkAaAZvPg7Wrv4r4Val7v3799rTikrX6pV2waPUpTs43eO7hh6/VI8FXxkwajfTUNATrQzDCEXz22WfcGLhj5y5Iz8qCrGkIRyJsJXgVUtQ2ocsKgvCguKIO9REiVdFGFlyN5o54sIjftNRWkDZqZnoG0lJSozwKZlraQriqxnxRdkfIxWDAsF0Wcp5iLknj7EdzsQlnbLzVyZ0Swv5C5UtROQN0NGAhcR9UhTNCFN754vPPDxSOHt0hOZ+E2KhdsEj2FWyl8b/yxBMXVNdUvjP+nLG8SSLBCBYuXMgZw3YdOyA1LYNdCgIKEqalVCG1/qOirnoT2F9Zh9qIBEvWBERQXIKLwRofIhZyuEXhfJpnZWQgNZAi+pI6nAhFYWYmZTSaWhaUYiWwIDCg2IoIcNpU77h/j2RV2L4Ig4WIz4ru5wRcBDxHAxYURCXQzM3L4Xt/f86cJRdNnpzUHAvXDWmljdYWLjvrtddG7Ni+dXHhWaM4oPfFki+g6wZy8vORmZXJQjPs+TN/QpCyOA0qKzhYVYdDtUFYqk90K7fZEzEN8JgP3Ago7OpVoSGhIDsrSwjNmKadFXEIViLjwfUgh7khIhNDAEEuTDQ9ygViMa5F/KaPtzK4JiTOsqB7oywIAeYRDKPDllvEV0hWLwNVNbWY9e7M5266+upbk/25cC2LZF/BVhr/Vx9+2G7+os8OjBgxGNu2bUVFZSXadeyIrOxsLuji0nE7O+JVZUSIsOXxoaxOx77KOkRYGJdIn0JkxjIirGgdfzjuh7NZnY1N52dmZiJAhC+KgBA7k68jxGmiRC36uSlYMAXcLhSLAwe6TnwJ+jcBC8qCkJQegdbRHFS8lpLiZ0nALZu3YNXy5TffeM01Lx7NaxP5HBcsEnl1juPY7r77bjlDwsHMdG9uTV0t8vLboX2njtBpw1Dqk6nYdtpSMvj3picVW/eXodaQuKxcKG5SdoRsEGruI8z4pq4Hp0Spl4eiMCs0Kz0NaWlpUaBgSrktUONUhoogp6gPoQI3kUIVLEsHQCjAGQ8QjjvytS4I29uicbET4GQeB6dtm4+5iJeI1gCckrVIUSud2aUffPxRMNPr6zV27NikDm66bshx3IzJ8NZTn3zsi5rykmE5ubnocnJX5k7QJhI1G7Y+BMvRmSxzVxkGdpRUI0xp06gVQWDhCNo2iVc4hVu2hD4BCWU7cjIzovEJSo1S2bqTvo3qVzhl6HbpeXMBTgcsHIvlaMCiqRtCYESWBadMjwAW8UDBlhCA3JwsBMMhzJ03b84PL7xwcjKsd0tjdC2LlmboBP77Gy+98MKh4t0/6n1KH6g+P1OnWS3L0augDcs1HQazNg9Wh1Fc0YAIMTNZACNmtjMFukl4kzcmKXzHpTJzcnJYATvKwiQehS0K7KRBHUo313s4mQ87deoEONkCcVoMOsDmiN7ErWmzjE07ZsEFalwAJ2jmzTE243/ntDlM9fuRlurH7r17jcXLl5x7zcWXz28Lj5ELFm1hFVvpHt569eU/Hdy7597effvA4/ezune8SC/HEYh/QRoVsoLSOh3bD5TDUDx2yz9xNtWDOBoPTj4kynmIa6hMnb+ysrKY2BUVq3GUuKM8CiF4E8/sZBA5AljQuY6b0NSyaBrYdKbRCXCS4haBBW8Sdp+a3y4Ow5PcELKESHqPIjpz582ragiFTrv6kkv2ttISfaeXdcHiO53u5Hqzt156qdu+/bvXderY0U90bmqeI6mKaDLMn9bCr2cJOtWDCDzYsGsf6iIWwnaXcd6oRN+2aNNR1apTICYePdrkzqdzSkoKUlNTWYOT2ZcsjiNcHgEGdpyCtCpYAMeuSLUtBuZeqLFUKaUwWRzHbkbM0npxeqGiH4gQBBbule2ZEzBIomiM3ofbKtItc+ancdyC4iWGbjC4OVT09BQ/ivfvw8cLFrxw09VX/zi5Vv3Io3XBoq2sZCvcx4IFC9SizxfOlhV5UqdOnZBHjXKoFylztIkBJaTuWB+XAoDw4EBpNbYdKEXEF0DEqf6kRIlhsT4nb05bicpxL5xPfgKLNOJUsL6lsCBEf6JYfQeBBqVERXFZLMMhXBkS1hGvcQrKFFL7JoeEYxxiktgSiLNoaEwcY7F1h4kjQQ2LPapQI3eyNtwimcFOZIIYXKhhEBXDUVtH00S7/ByO7Xy28LMyKRLqPnHixKpWWJrjckkXLI7LtCfPm857552CLRvXvWBa1qTs7Czk5eUiKzuLN6tJFgBtFFLAogIrQ4FuevDVtl2osSSEuLBMhmICKpeo2zTvOEUq2vxkvhMwkFUR8HmFbiZZEixuEyNUORkR2pwcR7BjHUKrwq5MdSpNGWDoSwAFtwCwSV1c68HIIB7/eK4Hi9bIMvc8FVZR82vlQAj9mTDTMg3WuiBGaW1tPT77dOGL11zxg5uTZ6VbHqkLFi3P0Ql/RlFRkeez+e/9qa6m7mavV8v3a5rULj8f2RkZLDRjalRdSsVeKgxTRUlNEFuKD6JBpY7odn2GKSySppwKlraNBwsvsUGpRaIQ5BVgIejiwnogoFBYT8MJjIreH7b1wSI5dktESqPabga3I7RNC8eyEOlfAQiiGE24GeT+UMf0aJd0EbQQHUwc5WKHuCXL0CM6j8WMRODRFEyd+jJKSg7e+ffH/va3tvTwuGDRllazle/lhccfb6fI8sX1DbW36qHQKZqsqOTTGwq1NrTg1/wA1Z5qATRQK0HNiwgzO+kxI9m7mHx+NJ1J29SOA3DMwu8DaV06mQ+yHqhEXlgVogMZSepxpsJxT9jSENYDWSgqK4zbMRU7TuHQvtm64ZiEsHqEZUESeMJ1oYJXCrQ6h5P2jU1t4y1Df6f3JF4I9YH96MMP8MEH8+laHz7z98eTWuym6ePkgkUrb7C2evnZb73V7eDuHb0rqyu7eL2eLpIidfEqvlzDkr26KRuB/HyjxrDGBiXZZ1BNBbkDhh5NicaDhcNT8FPKMS2V2wsRGBAoRFmdzOIUrocAhFhwM6bkbQvkcDhF0Ls58MgtVoVLImwIQbzi1gN2hpdqW8iyIFq3iEGIIKtEFbV2L1cCHMMOdjpWCL08MzMDXo+KzVu24a+PPIIJEyZgyeLFtWNHjxx0+eWXb20rz4ALFm1lJRPwPqb8682fVUfCTxmKxmXsKrsFNkHLjh84gUaHkJWRkREVwaGNSoQoFuO1SVhODIP0LDQ780EQQJL+LL5jtzukjCnFJSxK7dq6mQ7Y0IYXgQrmhnKWgzI9BFZs5fBYRcqVdTyo3QG1QuOiFTsDZJKuqMyanykBH3Q9goceFl7HqFGjsHbNauzeufOfjz/2t+slrnNP/sMFi+Rfw9Bv5csAACAASURBVIS9g7lbtnh3LVvzn8pg5AKZVLEt8WktPtgdBqhwQ5yKTgILKsIit4J4DhptaFMXP2sKvKTVSWyPSAihqhrUVtcgGAwiFG5AOBSEaZiiW5gwHjjNK1wOYmJ62MUIBFLg9wdYHyM3Jx+ZOVkwAh4olP7lcnsnMGpTvC3R/IgEcigjwmQvCQgEfAj4qH7FwhvTpmPFilX4/ve/z8BSXV2Fd96eUXbG0CED77jjDpdnkbBPqTuwhJmBZ/49OysUqV5oQO5H7M/4HqL8yc3CvyIbQqBBAdP0lICIR1gmfKRlCRN6KIRgXTXqaqpRXVMJoyHIGRZN1Thz4Q/4WaafgIYAgchUXHNC+hqGgbCuw6C+JOEwGurqEQ7rCIfD7GLImgdpObnI69gB+e3aIzM7Gx5/ClPYieFN0ON0S6P+JDTOgN+H9FSqiLWwfv16PPbY45hw9kTk5bXjeyRm6ccffmhYpnHNgw888HrCLMgxDMS1LI5h8tyXHt0MfLx8ee/VazYtMr3eXKf3iGNZ0G4koOAOZXaMgBiQfmoIZBkIVVeisvQg6msqoDc0ICXFh3Z5Ocjv2AF5VAWblckAQZ/8FJwgcCA3wzB0mEYEpqVzQZeQ75fY8vB5fNAjBmrr6riTe3lJGSr2laGO2hKEw0jNyETn7t3QvU9fpGVlsfo4gQYBG3SDpf0Cfg3UJamsrBQPPfgQevTshR69ewlNUaKfWQaqKsqx+LNPl48eOWrE5ZdfLro9J/HhgkUSL14yDf3fM+ZcsK+q8h3Z42XyEsUhmKtAlajc45R7pIOI4tmwYEQaUHGoFPX1VcjOTEfXLgUoKOjMFgRrcmokCixEhB23hnyPKMPSEu4I/UfuCP2e/0ZM0rg6D8EClSmmCj2so6K8Ctu2bsfOXbugef3o1KULhpwxnFswUlaGpATp/ekgcJny7LMoOXAQ5513Lr+fU7rPrpUs4803pxndu3eb/Jtf/er9ZFqv5sbqgkWyr2ASjf/lt+dcX1FV/ZRH01JI+ZvYn9THlOMLlgGPKkGqr4FUcRDhUAMyM9PR99TeyMvPg+ZVYfLmF/oWzsExELvClQvTHDq2ZcQAwj45nqrdSM9CdCHiojiPrHG9SzgYxldri7Bx8xYuyR96xhkYOGQoNK8PEQuorqvD9DffwupVqzBxwlncLZ2K2MLcHFoQusjSWbVqFXZs2zJ1yrPP/CiJlqrZobpgkewrmGTjf3Pu/JuLS0ufkTweNUSxAFllhqef6kuCdagt3Q+vFcKggQPQo1cPDlwK18WErFHHslhD4mhh2DGCBROqiFLGcn0qM0LIZklJSUNtbS1mzpqDsvJyDBw4GOPGT0RJRQU++XQRPlzwMQb2648B/frBoIZJpBimEqgJDhe5QhQwnT3z7eIpzz3bRXL6GyTZmkWBOUnH7Q47iWfgtVlzLywuLXlFCqSmy5IGzTTgj4RRs38PUjUJw0YOQXZONrsQdNAnNnVep4NrP5y2g06fj28BLMg6iQrlUDMh0twkK4Po6IaFBQsWYNu2nRgydDiq6+uwbMUqhA0T48cV2sVwpug2zwI4dud2Kp2RZSz8+CMzPS3zf+688+cPJ/Gyua0Aknnxknnsc5cu7bt56+5/WhaGpJJCeHkJpJoyFI4+Ayl5WRRaYHq4U8/BAGFzM4iG7VScfhtuCL+HRbUoChTN7tjOWRUPjEgEMtXmWxbmzH4P+/Yfwsk9euG9D+bjsh9cIaT+JArQmjy+MBHP7FoV1iU1DOzfuwfz53+4/cofXj7ovPPOq07WdXPdkGRdubYxbuml1956JFJf++tg9SG0T/djzKjTEVRFCTxbEjbrMlr01cSqOFawcOIcqqxx+T3FLqg4juIUVKJuUdPmiMVd2Xds24XZc+Zh246dGDZyNLp2627XlYixkvfBZfwssUd94sX3RjiEN/7zHz0vJ3/0X//6ly+SdelcsEjWlUuScf/2t7/N2LJly9zc3NzHn3/++elNh21ZlvLGG2+eUbJn+8xuXfJzBw3siwhXf/FW409rVqFoROaiq8R1FDsGN8QBC3I5yLJwwIIAQ5FVVhC3DHDPlJrqevztb0+gQ+fOGD5qNHSK0RLH0+ZnUvqWwIJjtxxnobSL6BG9YcMG7Nq985WHH3zw+iRZusOG6YJFsq5ckoz79ttvPz8cDr/T0NCw6Yorrhh5JDP8sQfvW9jtpI5jBg/uD53jizZY2F3FBFiIqlXBnhZEqW/LsoiCBYETAQX3NfWAOsYTP4O4Gp8v/ByzZr+P8y+4AKrXB1lRmUwqmhEJrQ5mehKAcL7WFL1hZYmFiN98c1r5JRdffNo555yzP0mWr9EwXbBIxlVLkjGTQviGDRu2jBo1qtumTZtQXV3//KuvvnxLc8N/7MH73+3cPud7ZwwbAoO6jPFmE3UbUcuCGyfbLQW/ZbCQFdFEiBR1ZMqIENVc88KiRs4SsG/fPjz26N8xadI5SM/JZdZnKBSCRsVuRCizGxKxZWFzPxwdUcnUGdg+mPceUdN/+/jjjydloNMFiyTZeMk4zBtvvPESXdffPH3YGTB0Hcu/WBHs0rnrWX955L7Pm97Po/ffO6tn186Th54+CEGJ5Pds7UzavHYtBtn7Ig4gYhpE5vq2LAvKsrCqlgMW5IJoXhYeJkvjr397DD5fAGcMHyn6tlrUEd4QLQgothIFC7Is7LE7NTB2v5H9+4vxyScLVk598cWhybieLlgk46olyZivvva6D3v36jMhKzeXVbyryiuwafOGZaefPmTiHXfc0Sgr8PQD97zbuVO77w0YNhgmieSSRRF1RRpL8TWKX9DG5PiAOIdYlCJWQIxNImbFHvHmSFnxMQuW8SPdTk2DJKmQyNpQPZgzZx5WrFiJCWedze5HSwdTz2P6WzHGqAzMmT2r4axJEwd/b9KkjS1dJ9H+7oJFoq1IGxnP1KlTRy/45LOPx4wdq9U1NEBVNGiShOUrl6M+FPzj66++8kD8rU75832v5+VnXTH4zNNZDzMKFhSjcPgUcdWqDjhQM4JvAyw0DnASocqCx+vj8SqaD1u27cDDjzyKyeddgE4FBQjrkRZXiKpTGSzIKrHBihW4NAVr166lDm/vPPX4oxe1eKEEO8EFiwRbkLYwnLlz53pfePHlWf0H9J+YlZ3Dn9REbJJNC6FIA5avWrH/6iuuGD158uTtzv1OeeD+Kdm5aT8eNn4kKOkYLTT7rsBCoQbOEjSvl7MZiuahmjH8/cnnkJWdhwEDB9uq5i2vkLAshGp49ODEiIVgQz3++c9XGsZOGN/vjltu2dby1RLnDBcsEmct2sxIbr/99r6Hyiq+GD5iZCr5+6KAi0rNaRPK2LJjK4r37v1k5LAzzrnjjjtCdONTHrjvuezcjFvOmDCSU5LfNVhQrEJVPByfoHStz5+GN6a9haKijfj+hZdxU2gnI9PSQsU7IfHnkrdEIjmffLwAVZXlVz377LOvtXStRPq7CxaJtBptZCw33Pijlzp37nxDfvv2XCch0oikkkUpxAhM2cSqlSvMrLT0S5988sm36bafvu+e59u1y7n59MIRMKIpUrtN4nfghlC8QlMpoGlxsdjuvfvx3JQXUThhEtIyslg4h7QrbLrHN14pqrEVrhNQWVmFjz76YMnTTz098htf6Di+wAWL4zj5bfGt77333gHrijYsGjF6VKqQ4RdNhIi+RII2FIuIWBHUVldh05r1O0ecWVh466037Hz6vnsezcxO++WYcwq5I/t3bVk43dk1jx+VVTV47PEnkZqehU4FXbnYzTAtok1w2Tn1UCFFL6JyC4Gdxqp5jlo5re/evbtRXV1tczFiLRBXrVpV26d3z7G/+c1vViXLc+CCRbKsVJKM89LLL32k60nd7+za7WSOARBYkFIVy/mbpFpBSuCAR1OxcdVaVNZWP//qq6/cMuUvDzwcSPHcNfa8CVw09p2DhUbtBDTOnpQeqsCcue8jHOHqFAYEgy0kDRs2bMTkyZPRnqwmOyXqZGeaLhHpXvzntdd0TVNe8gd823XTJJaX37IkVVO8VZ06tZvxy1/+ckOSLK1bSJYsC5UM41y8eLH/6Wee2TJ06LBOVE4uXBBH3g5QQdWjBiRVhh4OQQ2bWLLii7qrr79qws5lqy5Lzwz8etzksxDRhQ6m4FB8N9kQonWQG0KELIvIYIoGny+FmZcRw+BeIpVVdfjT/96LSy65hKX/HZBoallwqwESCzYNzHjrza+u+MFlgwsLC/VkWMOvG6NrWST7CibI+C3Lkm659dZHUlNTft2r1ynQTVKRI+l8x0SnJsqiI5lBfUFgIQAVxSX7sXHzhgOFAwfu93nkQWPPnyAqOL9jsKDuZxTgZHeJytMVjwAOe349Xg/Wrt2Aqa+8hksvvVRYG6bBDY+aAwvSxti1Yzs2bNz49CMP/eW2BFmmYxqGCxbHNH3ui50ZeOihhzp+vmTx2t69e+dQtQRtFhK+9aeksrkuhHm5QygM2cKBA/uBEOljSti1Z5fVPiUgDTi1NwrPG4+ITY9uXDwWI161BilL6GQo8Hi8DHLEs6DaD7IQIrrOcnpTp76CsuoGnH766WySc4PoZg6OY5g6Plu4UK+sKD/7ySefXNAWnhQXLNrCKibAPVB1qSWpV0mWnq4oinLo0KHLU1PT+nfr0ZP9fd5AtMUiOsJmBJ8uWWT26FTwtFdR90mKEvIawYs6dcg989wLzkPICDdhcNq07lYkZQm6N7VOJBEc0ZRZ1ih4KWIZBID/+3/3YfTYQmRkZkYl+w6PVwjRYF0P4/XXX6/u3qdrv3t+d8/uBFiiYx6CCxbHPIXuBZqbgRdeeOG8ZctXvNt/wECFtDZZMBcSFApyyhY+W7rYyPCkjH7xxWeX0uufefDPv09J0R4onDQeOtGyGtG9v1uwIK6FsDSo76kXoaCOPXv2YcoLL+PSH1zR4oLT63bs2IZPP/30g1/cdvvkoUOHtkz7bPGqx/8EFyyO/xq02RFcc+11JSNGjMoLG4aQ+6c+HxKlTnVs3rHV0msabp4y5ZmpDlh4PdIDZ0+ehAj0hAALkvOjuAUkDS9N/SdCIQNDhw/noCfdD6VOnX4n8YtIwlsLFy6w8rKyL73jjjtmtJUFdsGiraxkAt7HddffsKR//wHDqZxb9AYBWxbUcb2suhL7tu34ZMqUZwtp6P967umf1tdUPH3OBecmjGVBAjZUum6aMv7vf+/DiJFnIic/3+5YJiTzhOyfxboXTlA21FCP2XPe3fijG27s31asClojFywScJO1lSFdeeXVjxacdNIvC07qKnqFUhqV2gsqQEQyseLTz6svvfTiPpdccsn+V5998tZQfe0zZ50/kd2U4+qGUNd20uNk6reGZctWYN68BTj3vMmcRnVaETgVq7Reji4oZXvXrFqFdUVrHvzHS//4n7ayli5YtKWVTMB7ufW2265sqA/+e/DQ03l0ZFmQvCaBhaEAXy1biQ45+bfd/9D9T//zmad+Fmqoeuo8CnCakeMKFpQFIbCgL0MH7rn3z+h32kD06NnHTgnHJtthazoELbI0Xnv1n5ExZ44acsMNN3yVgMvyXw/JtSz+66lzX9jSDEyd+nrH2e+9vWFc4fh0riWzAK+iIEwtBT0KSncXY0vRhnffmDHtghn/mPqz0pJ9T5174XnH1Q2hYCyJ4BDXgrgX64o24sUXXsYll/6QS9ebZj+cps4UxyDiFimCbdqw/qUnH3/0ppbmJ9n+7oJFsq1Yko335p/8bHrHTp0uzc7O5vZ/8W6IHNKxevmKg9fddH2P2n17L9i7Z/u/CCyOnxuiASypR6QslTMiTz3zLPwp6Rg0kNS+TGqddtgKOIBRX1+PuXPmVKcFvEMfeeSRLUm2VC0O1wWLFqfIPeFYZuAXd901uLqqdvGgQYO8BBbEsyA3RJct+EwJmzdsQF5+/sODenVZum3rlhkXXHYBZ0uOT8wiBhZkWaxctQrT3pyBH151DfSIzEFMqvdoyth0rA0StikqKnr1peefvc7uDHAsU5dwr3XBIuGWpG0NiMham7ZsWT5y5OievkAAFnXsIoIWZRpMC3XVVVi6eFHlj6+9+trtW9a/e+HF30eY6OAslScK0bhxMRGx4xS+bfksYm60oJTlzKfdB9VRrrJl+rn2RBLNjIjBSX1KKQMCWcNDDz2Mbt17onfvvkzKooNo7E6AU9SAWNyZnepZ3n333V2jhg8bdd111xW3rVUUd+OCRVtc1QS7p2uvvfaB7Ozs3/fo3YuFeLkwi5SpqNDMMrByySJ0bJe7vEv7/NMnn38OwgqRshwiVkzdm9WyhdA+dyyz+OeWwMKRomkCFnHehCRboj8IqAuZD5aqYfbs97Fx01aML5zILonoYSKUvgkkKKBJ2EUaHbSJ3n//fSscCt3xxBOPPZVg0/+tDccFi29tKt0LHWkG/vWvf6XPmzdv0/CRI9pHDBMKiczYBWaSZSJYU4Wi1SvRr29vXHbZxTAU6kRO1oSwKNiqsFsXkpa2qEY9WrA4gmAvtw6LidlQQRiVoJP+567de1l387LLf4j8vA4cuCSlLHpP6mcazYBEwmxlbN++HV8s++KToYMHnX3LLbe0CbZmc2vpgoW7x7+TGbjqqqse7tCx810nd+vOtSKkccE8BlKmkoGv1qyET1Nwx+0/gSmF7f4gokRduB8COJj4RNaE3T+kZcvicLCIjzlEi9JA6VINobAhhG/SslBYeBYzOB3GprAsqDWhydaFV1NRdugQ5syZs793r1MLf/vbX2z6TibzOL2JCxbHaeJPtLe9++67+65fv3HF8BEj/YrHK+IWpH4tkQKVgYbaaqxdsxJ33PYTtMvPcDqHRtmStn0h9C1I/dvuH9ISWEjcJIicFyrw4m6kjQKUwkohl4eqTRX845+vYsvW7WxVeLwBIeLL/VaBcCQM1eOBZFKLAeHHvP/++yFY1q1//evDL7f1NXXBoq2vcILcH+ld/OpXv7rXtKQ/9urdBzpvNvH4KVQ0ZpnYuXMbSg/uw29+/TMEUvwwDB0eJkbpXPIe7fZFXAg7ftEyWNBGF00FRbyBdDbEYRgmNI8Hum5C86Zj1ruz8dGCBRgzdjxOObU/DFIkp8bGpskxDRETNWHaVtHChQtReqjkkWeeeup3ksT6/236cMGiTS9vYt3c7bffnn7gQMmKQYMH90zNyOBScBbHIbEb2tKmgS9XLUe/03rg4osuhBGh9oASS/ARcBBYcKcyypDY4rdHCxY0E9y4GAIsSIuCXktv7/X68eFHn+PdWbPQ97R+OHPMOA6jOnIVLHSj6wwcBGz08+rVq80N64tm9et32k233XZbWWLNdOuMxgWL1plX96pHmIE777zz6rKy8pcGDR6iWVS6brcm5DoLkz61w1i+bDEmjB+HsycUIhSqg99LfUcinG4lF4Q3uh3LODqwsKGCGhVLwg2h9Gg4rCMlkI73PpiP995bgJycHHz/wougekQAllwlsiLo4K7opNhrWti2bRuWfbFsVUZG6ujHHnus4URZbBcsTpSVTpD7tCxLvummm55PTU+7qVefvly2TkVm1GCYwII+tcsqSrF1yyZMPvdsDB82EIYehkbZEYpvsHVByVO7EVELqVPZUGAx61LELEgwmKwG1geFhlmz5mLR0qXIzMjDBRdeBI/Pj3Akwl3UyU0hEpbYJBYre2/fuhXLln2xp9vJXUf/7ne/axOiNkf7aLhgcbQz5Z73rc3A/fff3+mroqIFPXv06tm+fUc7NRmnZ6tIKNlfjB3bN2PSWeMwevQIKLzhTU6KcIDTbuBB34vdLMCjaa9TyRAg47geDBWyivLyKsye8z7WrFmHjKwcTDz7XOTk5EM3TE6PUraGDlWREQ6H4fGo2LxxA1av+hId23f46z333XPXtzYhSXIhFyySZKHa2jCnTZvW5T//+c8XQ4YMaZ+ZlYMQZRq8Xm5zSNkGCmhW11Ri9aoVGDigHy6+6Hvw+70wjAgo1khuAcU4BJvSYXsKC4AOLolnAKHycQEmZFEQ2mzcsAWv/Wc66usbkJaWgYsuuQReb4CZoHQuMUYdHghphFJQdM2a1di8/iv069kTqT7/32684xd3trU1ael+XLBoaYbcv7fWDEj33HPP5E2bNv37tH4D0tIzM7gTGZn+KlkLADQCjOpKbN++FYYRwuTzzsHgIQMYKMg1oTCC4F0QEDidz5gWylqalMWgTc8iNrKKTZu34b335qN43340NITRs2dvjBk7Dj6/DwZ3XRfBS4d0RZ3fw+EQli79nIHrpz++GauXfI5gWc3fr7vzzjtaa2IS9bouWCTqypwg47rrrruu37Vrz99P698vNSsnW2RIDFEHQsFF0fHLQPGeXdhbvAv5+TkYNXIEevTohsyMdGgaVYgKt4RqNJj/wNaEhVAohPq6WmzcuAkrv1yDHdt3czaF6NsDBw7GgAGDmClK9ScmxUOY9yFcGVIir66swOIlnyMl4MWtt96K3KwMTHvlH5BD1vNX/fznt5wgSxS9TRcsTrQVT8D7nT59+oTXX3/tjf4DBuTm5rZDhOT3bOvCUaMitqSuh7D/wD6sX1/EUvsd2rVD79590LlzJ6Snp3PsIxKJoKqqCjt27MCWLVtQVnYI/kAAmVlZKC+rRlpaOiaefQ7atWuPYDAY1dKktCy9nqXyJAvrvlqDNWu+xOjRo3DVlT+EpikwImG899bbqD5YPvPaX/36wtaeyrvvvtvzf//3fxGJmGsJcLhgkQCL4A4B+MMf/jBs947t87PzctNP6tYbmuYRrQ91E6qqcENlrg9hC8BCKFiHuupq1NTUIBgMMUg4Xc7p/NTUNAQCKagP1qGkpASGbmHYsDPQs2cvaJrXZmCKPcjK4zZ/Yu/uXVi5YhmTwn54xWU46aQuLOufSbwQ08Dcd95FWXHJrOt/def3W2vdqLPbzJmzbj1w4MD1486a+Osbrrlyfmu91ze5rgsW32S23HNbdQb+cvf/Ltm7v3h4TUjHyd17ICc7Lxq85HJwp4U5FYDRX+J+R8DipEfJYigrK8P+/fu5a1ivPr3Rr98AbjlohHVbWNcOhkpUYm7gYMlBrC8qQkVlOcacORoTJoyDx0OVsUQaM5CamgLJtPDBrDko2blv1vV33tUqYHH/gw+O3Le7+N6IHik0TVMeOGDAz26//WfPtOrEH+XFXbA4yolyT2v9GXjq4Qe/7D+o38BdBw7i7ZkzkZWRja4nd0eHDp3YeqB4BlkAVNjllIlTvMLv97OFcfDg/7f3JWBRle37z+zMwrDvsskqIAjihpqCYILaYn22mtXXp2auuWSKhnuaSypWlmWllWllpbkr4b7gBsimLCrIvs8w+8z//7xnDlLZT9BBBzzTxSXpWd73ec+553mf5b7LoaSkBGQyGSAzV//+/cHHx5ucp1BQWw584ekCK/TuS0pukbiETNZIjn/uuVEkZoH1FfQH70W0TQ162P/Lb+hZ7Hl9xsyRprTI3r17BZeupC9Pv5I+1dXVlR0TEwv79u0DXz+fme9Om7LalPe632sxYHG/lmPOM7kFNq5YctIvwD/KLyQA6hoa4OSJs3A5PQPUKg24urmDja0daSRTqbUgl8lJ6pPahijBwkIA9vYO4OnpCc4uzmAllZJAphbJf5vFmQ2gVamgvOw2FBUVQllZCUgkQujduxcEBQeBg60txdLNZQOH6J1iVoYq+8ZtDUuvh327dkH1rbK9b8yaPdxUBliwcOHIkuJbyw16VlDPnj1Z/v4BREZx165dILUUr1i0KGmOqe71INdhwOJBrMeca1ILfLZy2bGAQN+BXYO6AnaL8PgWUF1dTwqnLl/JgIrKStLchYVTSJ5rbWUHXbp0ARcXF3ByciQvGHoF+MIj/wTGOdQ6DfEaqqqqSLCzpqoSLPh88PL2gLCwEPD18SKJV+qHBSiAjJEMLo9nFEZGVfU7YHH0jz1w61pRylvvzYl50MmvX7++S3FJ8YKKysoxbq5uFr169yUgh3EaBKq9e/ciaccnq1Yte+dB72WK8xmwMIUVmWuYxAKfrlj6p5+f1yD/UD/S9KUjdQ980OkBLAQikCuUkJ9fCFlZWeRPmbyJZC9InwgqnmPPBxZrYQ+HUcuDxWGBVGoJ3t7e4OvjA4GBAWAploBaoyCxCMx8YOAU/8RsCJaSc/h8IvdOPAsWSi9yQCyWEBrAk0cOQc7lzJMT5s0f8CCTXrdu3dNpFy98xufznaOi+kNXbx8SpKUyMtRYDh48BFWVld998cUnrz7IvUx1LgMWprJkJ7zO2Dfe+IbH5ysdHBx+W75kyd72nuJnK5Ye9fHzivbr7k/1gJAGLorSjg5wYks5/o5M22qVFpBRW6lWg0qlJrURGNAUCHgg4POpHwseqcXg8VHcGECnxdIvKgtCcWIYC7tYQJrLWGwuxUJORIaoGgzQs0EikQLbAJB66ABcu5J9evzceVH3Y49169b55eZeX61QKuK8fXwteoT3AAsLC4pikNR4ICkwpQ175MgRbIHf/uVnn750P/cy9TkMWJjaop3oemNef/2yhYUwTKPV6jjAuuzo5LBBwOMdT0pKKmiPaW76aPk+VzfHYd17hRmbvxAsqHJuOhNCeQ9UHAF/uNiAZmTPovRUkb8TQK/VEq+DS5TQqXQr/dNy7PR1SQk5R0CkAFACgFJVN95Xj6lYKWkxST24H/Izcs+Oe39u37bYYMeOHcLs3Ouv5V/PS7KxsXUOCwsDz64+ZMtEV4xiGz49V2xaS/nzTyguvvXL15s/f64t92qvYxmwaC/LdoLrTp8x41uplfWYyF69IPNKOly/fl2v0WjkIrHoeL8+vRPHjh17yZTT3PTR8r3OLvbxYX3C/wEWNAfnX0R+sHgLiX+Jd0BlL2giXWwr1aOkQAsaPOJN0OlXY30FPX4igtwKsDh2lFFLDwAAIABJREFU6ABcT88+P+79eb1bO/dPN28OOXfq9Da93hASEBDA6dOnDzlVa6C4RWnWLVoCEf8ftyHHjx+HgsL8vd9s/mKEORRmMWDR2hV/DI9buHjxrLr6hpXxCQnAZbFJSvL27dsIGlBVVakUWFhcEYtF3/fq2fOnl1566faDmujzlcv/cHZzSAjt3eMfYEHvG5BYl/5Q7z0WarGNVP6UG0/iGEb6PHr7Qrv49Iv5dx7O1ngWCEenU/+EzLOXLk+Ylxjemvlu377df++BfUf4XIsu/fphmbpvcwGZgYWM4jTA3fGeEDQQLE6ePAmFhQXHv/r8sxgWi9WiLbc1dzb9MQxYmN6mneaKa9eujc25dv3AM88+y0a+CeLWczgkU4D1DFh2XVZWDhqVqsbNzf0HrVa5sVu3boVvvPGG8n6M8OWalb/Y2ls9G96v579uQwg8GJXL8XdMj1KsVlTRVjM4ICeWDtOm1P6/JTjcjbC3NWCBzJ/nTx6HSyfPZ06Yl9i9tXOcOXt2Uk1V7Vs8Ps+5W7dunG7dulFxCdIHc0eHhFZlp+MWZ8+ehfz8a6dnTJ0yODg4WN3a+7XXcQxYtJdlO8F135o61UlT35j/3HPPiUWWkubMA+0u4wOPdQ4lt4ohOyvL0NDQ0MRhc3JCQoM/iejR49vo6Og2fRtuTV77Nd+CO7bPoH4ELKgtA/XTchtCl3VTwUnMWOAxlM7I3/kssDmM/twNMO4EFe+9DUEanEtnTsH51NPZbyfOR+WhVn/WrFljW11d++Kt4lvzLCyErgMHDgSXLu7NTOH0FokQAZG0LRvOnz8PWVfTM14fMyYqOjpa1uqbtdOBDFi0k2E7w2VfnzbNmtXQmBMbG+fk4OxknBKlEkZ/W5MWcSS11emIt1GUfx0rKfVsNruQy+FsTk5e/2FrbfFt8tovBRbcN3s/0ddIckPzVNCCQ3TmAv+e0vx4uGABcPnsGTj/58m8CYkLAlo7r5bHzZg955XK8vJtsbGx4OzWhdpdGeMotFdEgzHKIV6+crFg5LBhEaNHj66/n/uZ8hwGLExpzU52raSkJNGNmyWXo6L6+Xl4exmDiMZHxujyY7YCSWyxipLP5xP3GgHj1KlTSE5zavPmL/q31izfrl+7RSDivv4XsGhBoUe/WHdYsmjBISqOQXsJ5H8MFF3/v20/6L9vi2eBjOIXTp2EtGOnr72duMC/tfOij8OMSErKsQMSS8nAoUOHkm1IS6+HHgvNqYFdsydPHi8bGT+s+8svv1zV1vuZ+ngGLExt0U50PWyRzi8oSunZs2dUSFgoSVUiOQ3V/Ul969MvHdEKBQNcuHABrqZf0Tg6Om7mcqznffjh+7WtNcl3nyav0+mVUwbGDSLbEEp/lPB4t6DR+/vv9DakJa0eoe/Gsi6TggXOMCPtHJw6fOzWxPkLPFo7L/q46TNmJcoaGxeOGjWKjVsNGiz02IvC5kBubi4BXC8vBGYWiizDubOnK56MHdL9tddeq2jr/Ux9PAMWprZoJ7peUlISO7+g6PvAwMAX+vTrSwqiKbCgmKlo4WKSgVCr4M8//8Sy6jKJRDL72adH/NDWmMUPmzYualLI5sckDGkGCxoo/uFNtFQnaxZRvlvM4s6CmCJmkZtxBVL3Hql8OzHRsS1LnZycHHwu7eLRsLAwx4iInmTbhsps2E6PXa/YRr9v314kCpY52NtLQkJCQKNWwvHUY9U9eoSFvfvuu49cbJkBi7as+GN47Jtvjlvl7OI0A91mLRYQGWsDiIQfYcxmETLdqooKOHjwIEitrNauW7v63fsx1XeffrpIpZbNj46PJnFNLIxqmfq86zbknsLIpgtw4qByMjPgxO8Hq97+YD72z7fqs2nTJqvz5y+mWNvbhsfHJxDAJfMCNiDHp16rg5SjR6Cmpur4kJihMw8c3POuUqEcaWUlFalUitqwsIjQKVOmFLfqZu14EAMW7WjcznDpqVNnvgcs3YejRj0HKo2WvMBYUk1ph1PEMcgrgV/u6DanXbhQ7+Pt+WZSUtIvbZ3/tk8+WahWyxcMjo8G7On4V2+imdm7NSrqpgML3BLlZKTDid0HyycsmO/c2vlNnzH948aGpqnDEhLAUiolValU8Rilm5p/7TqcPXO6OjDAN2ru3Ll5mzZt4l26dCmAy+WsqKmp9vX3DxySlJTEgEVrDc4c92gssHLl6hfyC/K3v/TSS4QSH/smkF67ZYAQxXdo9odz585BXl5etUdX32cWJs450ZZRb92wYWqTqvHjuJFDCVi09CTuvQ2hA5zYREbVgiN3pylTpwgWWVcuw6m9R0snzJ/neq+5oWTjokWL3iq8UZQc1W8A39ffn2iScLk8qhUeBaK1Wti16xcDj89bZm9rvSApKalZBhE1VrZu3RowZsyYHKaC817WZv79kVvgp592B+7549esF154gUWT4yLHJQbnJBKq9gKrDRE88AXgc9goFgzFxcWNPSIj4mZNm3a2tZP4cvXq11Xapi3DnhlGGrnIC4WENS3Si3SqthlIHuI2BO99LSsLUn/dXz5hQeI9PYs5c+Z4lZZVXAgKCrLt2z+KEAijDZuaKCIe1GP7448/kJcj7fNNn/RqrZ0e1XHMNuRRWb6D3DctLY2XnLyxYlh8grWzszN6DYDeA18ggJjYOBCJRAQs8OHHFmselwtqpYIEO0tLS2/2j+r7yvjx41vlYXy1evWrSq3i2/hn41l0NoTunXgUngWXa/SXsJFMLCXAVXQtDw7t+L1+eGyMi3tU1L9KFy5btSow72rWwS5d3N0HPDGQ2r4hDwe2vxu3cFkZ6XDx4kXw9PAckpQ0/6i5PxIMWJj7CpnB+MaNG1cYHtHTq66uHnJycupEYmGyWq0dLBZLBmDfCCX1pyMvAvE0iACQHg4fPgxlZWXlHu5ezy9cmHhPwPhi1aqX1Nqm7xJGDW8GC3r6/6zgpDVDcFt0Z8ti0gpO0naCLazIZ2FJxIduFRbA/u2/NvRKGOYSGRnZdLflWb1xo3vmpSs/W0mlvWJjhxBJRKpbFgO2eiIGXV1VBalHD6stpZYL1qxatcIMlvmeQ2DA4p4mYg6YNGlSqsFgeKKhQdYY1D1s9Puz391/+PBhu6+/2Zbi6OjQHQN3SEOH+28q9sgitPnoZWCGpLKyUtkt0H/Y7NmzU/8va25YuvRJFlu7b+hTT7J4Ap6RWPdOoLNlDONhbEPQsyCFUjo28SzQISguLIQD23c1PpUQ7+x6F7BYu2WtdebZ3FMCvqDb8OHDicfF5VIcHLT3hZ7Yrl2/QFNj4+/DnowbNXr0aEor0cw/DFiY+QKZw/AmTpz4gcFgGOrp6Tlxzpw5V+gxLV26NCQrJ2+vf0Cge2Sv3sDjcZtLv9ETwIpHtUoJp0+fhqKiokp3T6/JSxd98OO/zWltYmIsT8w7GDdyKEsgpOj6/96a/jBjFi23IShziJ+b+flwYPuvsueeH+XiGBz8l36NZcuW+ecXFn7D5Vv0efLJYSyM6SAwYKwCgYJuFEMAramtOR/aLeDp6dOnl5rDGrdmDAxYtMZKj/kxO3bs4I8ePfquXY8bN37e4/jpEz8Fh4T69OlNxejo+IJepyWAgS88xjkyMzPVtvb2U+NiBn87cuTIf7jwHyUmxgpFvINDn36SxbegweLOFuOfngXWVCJrTftsQyiwQHkzFojFUtBqtFBVdhv+2PazMio2xjOsf3+6qpKVmJgYWFlR8Z1QIg6PHvIkYb+iU6MY1KSB4vSZ05CXm1vt4Og6ZM2Kxc3A2xEeMQYsOsIqmfkYV6xY0/vylYv7Q0NDbXr37k1lRoxkNHSTGX7DZmdehfT0dD2Xy/7+00+Sx/x9Wh/NmRMjsbY8FPfUMDYybFPl3i0Ia1hYm0B3o2KWhJItbJYTMfar4HXpUm9Mn9IfKt1LBS2p37FOg0oDUzR6XKwEI1R+bA6XqJBh4RkyZJFWcj2AskEGO7fvUEdGPRHQLzq6CK+1Zv36oWnn03a6uLpK4+PjSeEaBjNxG4YZHVR/F3B5pBT+4qULdXHDhiSMfXnsaTNf1n8MjwGLjrZiZjremTPnxNwuLd4WEtLdpVevXqR3BGsytEa+BnxpeFwO3Cy6CWfPntVpdboLbh6e45Pmzb5MT2nDsmX9waBNjR0Zy7EQCikPxdgjQh1DAQMpCDMKImPtQzNYsGkQwD+pKkmavLcZIAxGsCC1GHQ/iYGi0eNisJQCCwQO/H/80ao15IUH5O9UauHbrd8rBg0e0C08KubWtGlTPmyQKd728fOThPeMIKlRVILH8wkBL9FhNUBWRibKIcrsHe2mrFy+couZLuP/OSwGLDriqpnpmNd/+ml42plzP3p5efmhYA9mSZANiq5WxG951DBFzY/U1FSorK6scHFz+yA+Nubr6Oho5ceLFvVic+DUkBGDuCgfSAFBy0YyNrJWNAMF9WuLSk8CFlRNEw0UxIEwfsjvRn6Lf3adsoHNRbJe9GgozwJJfpDTE3EFAYmtB9AoNPDNt1t1HIHw9bxr1/+nNbCe6BYcAqFhoQQYMciLAU38II8mjicTU6RpFxQuzo6zV65cmWymy3fPYTFgcU8TMQe0xQJLP/ooNCcj6/cuXdw8Bwx8AoRiMXHhqZcXVdE55OVDILl06RJczris5YD+WHBAt7fELJatvKnhzMhRsVzU70AgwG9o9OQp4l42bjyoOAVqnhqBgvJAqPJpGgTo+5EKTtqbaIEc1HEGQu6LvyLrP7J7432Q4Zsi7OU1iy0jSPG4AigrrYDPPv8CKqur9fYOLux+Uf3Bxs6umXhXIBCQdn0iKwAAly5hF25Gk6+Pz/TLly9+uXPnzg6R+bjbmjNg0ZY3gTm2VRZISloWWFCY942jo1Pvvn37EilBDelAM5DWccpF1xLAqKguhwvn06C+qrrcViK5aWMljnz2+WEssYQCGUoV7A4hLwELBAUk4CFgcUcD9S9gQben61nkts3bkGYvgyoLJ0FIJOZDwl4uD9gsSg4AgYNKeVIM4hXlFXDq9Bk4c/Y8iUd0C+4OgYFBwMLxketTWyaUR8RSdaVKCRkZGRinqXNwdJq1+qMPN7fKeGZ8EAMWZrw4HXloKSkpkm++3fa9UCgc3q9fP7armxtoQQ8c8lVOMIO4/KjiQYKf6VcgLysLFLJGCAkNgEFPDARrG6kxwIlggc1qxsZ4dBYw3sC+U4uBMQUaLGjvAtm98UYtmaha2pT0jqC/gtsdjFVweCRmwWHzgMO1IF4GkhSfOXUWUlKOgkarAzd3TwiPiARLqRUBPHRNME6BcQ0sRsMtl1KpgPPnz0FBQUFFULeg/82d+97vHXkt6bEzYNEZVtFM5zB9+nShVguJCmXTzICAAH54ZE8CFlTgjwcabHlnU81UIoEAFI2NUJifD5lXM0iswNurCwwYMAC6+niCVqMEg14DHC79yCLo0F4HkBeW9h6o4CYV4ESAoftW8N8pFioqu4FcEkTuEL0HnoAonwmFEgAWF26XlsKhg0cgJzcXdBo9uLt3gYiePUEsxXoLFjmWlh8gfoXBADwOByrKSwmFf5NCnunnG/zsnDnT882hCcwUjwgDFqawInONf7UAtltfycx8SSFXLHFydnbv3asXWOELx2ITzVLAhjGSnjSQeASS4zfK5HA9Lw8KCq6BRqcCe1sbCA4JhEA/P7CztyEiyBq1hpIdJHKFFB/nX7catKgQqqbiv1OBUh0ClDFbQSj3CTu4AWQKJZSVVULetXy4nl8AFZU1IBKJCWuVj5cP2NrakHNJfJTESKhGN/qeGMzMysiAnOwsjcGg+87Z2Xm+ObSVm/LRZMDClNZkrvWvFli2bLV/dk7mtwI+L7JPn74c1PZkYdMZKoexDMTjQD8Bi7gUajUIBHwAvQ7ycvOgqCgfaqqrQK/TgKOjAwQHB0OAvx/Y2liChVBAAYYe4w5U9gG9hmbXmWRjcLtB9i6gRWUfA4tsKWpqarE7FnJycuFmSTHZVqAYs52DE3h5eYO3tw/V9apD7wO9FCpGojXglgcDoaiRyiJbFfQmKkpv19ja2Cx75pmn1rWVJawjPDoMWHSEVeokY9y4caOksLDw7YryyrldunhaR/buBVY2tqAm6UnyOgMXm62MAkGUe0+YPqGpSQalt0tRdAcqKioBDBrg89kgFovBysqKBFHt7GwAA6MSFDHmUNsduVwOskY51NbWQX1DA8hk1P8rVRpjhgbA2toaXN1coYu7O0itrIHD5ZPgJqZCibSgkc0ckzAYl9Bhdy1PAAq1CjIz0ZvINvA57BNeXn7vzJnzbkYnWa5/TIMBi866smY8r0WLFvW5UXBjHovHGeobECjwRWVzqRQMGh1V9aijthDoMWh1WvJ3GGigthJ6AgA1NTXQUF+PPRakbkOhUJAeDIx/4HaBAA3WRmCdJ5cLmNIUikQg4AsID4dEagk2NrZgKbUEoYWQ1ETojPEL+uS/ZlcwA4sBTB1wNXoouXkDLmdlQL2soVAsEa7rFdpz0/2KK5nxUv1laAxYdJSV6mTjRBapBQsW/OdGSckSLp/vEx4ezvb38ydAgdmRlqQ6Gq2WuPtU+fdfH1n67wgnKNlmaIlHQTehWYqELWIZLNznNNdEEFBhswhQsAx3VM3wBLwOpm1JubqRAk+t10JVVQWcO3oMmuRypYWl8Me4p+Pef27Ycx2mGexBHiMGLB7Eesy5D2yBZcuWOTQqNc+X3Cyabimx9PPs4gHdQoJBLBKBRoct72xCQ4e/s1GKELMbmA5Fmgms1jQWWhHeiTuc43cCjy0EfKhaCOo8PB7Lu/B3wsXBEZBAJ11tSkh3sBGOzQGVWgVZ2dlwPf86qJQyELN54OPt836dsmllSxq8BzaGmV+AAQszX6DHZXhbtmxxvngu7W2VUpXI5nPY7u6e4OvnB9Y21lRxFAvTnYRa/I5MIV2QZQSMFpXdFG7g0415UbInoXpKEBBwf0Kxa2NSxlj1qaeKvch2RKcFtVoFVRWVcONGEdy8eRM4HDYEBPhBr8hwyL54Bayk0v+9+OZbHb7Qqi3PFwMWbbEWc2y7WmD3jt1u2TmXr6sMGovSslKQyZpILMPd0wv8fAPA1t4eNKi3oaOlC1sIIbcURTb+3lInpGVhFqnaxIwJdrcb29uxylOl1kL57RK4dj0PyspKicchshBCz57hMHx4Ajg7O4K8sR52fvsDcFkw97VJU5e3q0HM7OIMWJjZgjzOw9nz3c9dr+ZeyRo8dJDA2tYGbty4BenpGZCTd41ollhKrUnlpK29Azg7uQAS0uB2hSiSk6pQY6epMcBJ+jyaNyeUh0G0TnR6kDfJob6+jgRK62qroa6uFuRyGYl3ONjbQXBQN0AxIFcXZ8JNgdsTsUQEOlUTbP/6O+AYOAvGTJ68+HFaLwYsHqfVNvO5Hvj1V/eM9IvX+vXvLXDt4kayGFiGLVMooKDoBuTmXoOK8iqoa6gDpVIDbBYXhEIRld2QSMhLjVkPZOyi9x5KpYp4CBqNChRNCpDJZdAklxFZA/QqsIpTaikBR2cH8HB3B/+AAHBxciLXQgCiGtIoSjyJpRg0Cjls/2ob8LmCD16eOHGRmZvUpMNjwMKk5mQu9iAWOHnggOO586eLIvuGCT09PUgQEhVJyAuL8QQuH0RCEShUSqiqqoWiGzchPz8fysvKQdbYSL791VoNpW9ibD6zEFhQ/R8cNliKJWBlJQV3NzdwcXECe0cHsLe1A6FQQGoqMOOC1xBYCIAnEJCycPyQSk8uFywtLUEla4Ifv/ke4x8LxjKexYMsN3MuY4H7t8CxvXsdzpw7fiNqYKTQw8OdylqwkICGS0CDbCNIfBJl/+4IIuNLjvUYRD9UizENHQli6kj6k0e8ApJiRU/CyDyOXabIQI5XxfoKvAfyWCAokEwJZmH42HVK6bviNXALpJQ1wa4fdkJDTf3yie+/N/f+Z9vxzmQ8i463Zp12xKf277c9cSa1OKp/L6GHlzspqsJCKOo/DlJhkpee0ljFEgkEASP1nTFFSvVr0KkQKs1KPoRZi/ISMMuK7OPN7e94fS51Lez5QKDgWWDXKZ6BDWsUeEjElqBsaoLffvwZqsrKV0yZP39Op12Mu0yMAYvHabXNfK5paWmi1L17iiMju9t09fUGA1sPetQ8RagwYBwCeSywgYTSWsW2MwSR9iXsBSIFgPERqVQKKoUcdn3/I1SX166dPH/efQlAm/ky/OvwGLDoqCvXCcd99epV/qFff7kZFhrg5BvgAwa2AfTk250FXHj0YIExC41KAbu+2w6VZTXrpyxInNoJl4EBi8dpUTvqXBEs9v2082ZkZIiTj19X0LN0YEAGKySm0WNP6qP1LBAstGol/L59J5TcKt007YMPJnRUW9/PuBnP4n6sxpzTLha4tnev4Ndzpwt79uzu4hfgS8ACtyFYcm0uYKHTqGD3jz9Dyc3b305ZMH9suxjCTC/KgIWZLszjOCxsLvt46eLrwcG+XQODAgDDEXo2RVxjDjEL2rNAsCgrKds6KTHxtcdpnRiweJxWuwPMde2ShbnBwX7+3YIpsNAZ6f7NASwwwIkxi9+3/wTltyu3Tkqcy4BFB3immCF2UgusWbwwJzjYNyC4exDoQAsGDtU4Zg5gQXsWf+z8BW7fvP39pPnzX+mky3DXaTGexeO02h1grqsXJWV369Y1MCw8FDR6NeHoNCew0GvVsP+X3+DG9Zu735k/7+nOQsbbmkeDAYvWWIk55qFZYM3ihcf8/DwGhvfsAWqdGth8qqKS85dsCJLwYm7k4dVZYCWp1FIKCBYHdv0Ohddv7JmUOO8pBiwe2qPB3IixwF8tsG7pkl98uro92yOyB+g4yKZNBTiRyYqN1P+kqJIQczZXdpqkKAuFhZC+D0l4ObQiGZaAs0GvpcaAXa/Iv3n4990oHvTHjIVLRjJgwTzBjAUekQVWJX2wK8Df65mI3hGg4+gA/6NqNblAKZ2ySLEWfojOqakqONk8oqROgQUKDlHyhXfAgkXxhBpYsO+nX6C4sPCKtYvTK1yR9bXRo0erH5G5HuptmW3IQzU3c7O7WSAtLY23bds2sYu9vS/foPvN28vVtVe/3qBla8HAQuo8rOjmmQVYoJdxbP8BuJR2Ac6mpwNbKM53ce2S5uXu+VN6+qXUoKCgplmzZjU102h0oiVnwKITLWZHmgrWVGzZsiX81LlzTzXJZUM0SqWPBZtj0zOsu0UXFzuIeiIKVAY19nUZoxOP3rOQWlmRLUnq3n2Qm50DjVotVDbKoFGmgMaaBp1ep5ZpdJpSAMOJfv2i9s6aNWtXR1qTe42VAYt7WYj5d5NZYMeOHfwTJ070lssVgxUK5Ui1Vh0qFIstkGPCzsoKbCQSYOu04OwghQGDB4JSrwQ2kSs0l22IFRh0Bji2dz9kZ2UBRyIBg4UINFo96NU6UMhlUFtfDY0NjVBbW4t2uymRSA7o9frf//Of/5xNSEioNJkxH8GFGLB4BEZ/zG7JGjdunNDJqcuoy5mXEnkcXoBELAYHBydwcnEGoVgEgCzdqA9iAFDLZeDiaAX9B0WBhoVSyjqKv8IsYhZWoFVr4cSBg5CVeRWENjagAGQc5wIHY65I0sNGEh1KyqCsrAxu374NjY2NoNVo5Z7eXqvd3Vw2eHh41I4ePfqObFoHeSAYsOggC9URh7nus8/80k6dmaVQqRL4fJ6zo5MTx9HekaQgSYgSRXsIm40e2HoD8IAFmqYGcLAWw8DogaBhaUjMggQ4zSRmgaQaZ44chYtpl0BgLQUVmweo0srB3nnjXFCJnQgu6ykNFJQ3rK2rheJbt5DFq0qpVJ2JCOvxUVJS4rGOtK4MWHSk1eogY01avty3uKBoSnVNzVixWCx1c3cnGqUCpLhDOn+ysWABKpDiO0Y2Gnod8FFhvakBbCUCiB46GNRAgQUewTEDsJBYSkmQ9ezRFEg7dwEEUitQIYsXkvDoKVFnPQt1SCiQoPk76cwNEu9UV1dDaWkp1NbWqIU87l57e7tVUVFR5ztCRoUBiw7yAnaEYWLQcubMmVPyruV/ZGNjw3Nz7wI+vn5EZ5RQ23E4RIoQ2bVRmJjFYQNgOTeyVxn0wDUAaOSNYC3hQuyw2OaYBbJdcdh8M8iGWAHLwILTh4/AxfOXwMLaGpRcDuiACxw9pnWpuhCcKwIDrWqG6VdarJlwfAoEhE38ZkEBlJeXgoODw9ba2to3du7cadZbEwYsOsJb2AHGuGTJkt7pmekfc9n8yC7u7jw3N2Tn5gHxC5AIl1YOw7kQ54LipqAI8AwELMg2BMFCzIXY+FhQaBXA5uFBuA159NkQiVSKGw44cyQF0s6mAd9aCmqUWmwGC/QsCCU4VQNi1C+hl4/YoVmmgA0GrZpIEaCQkUzWWOjs5Jy0YcOGb811uRmwMNeV6UDjmj5jxtiioqJ1js4uVh7uHmBlbUVIbslmo4U2KaWITgGEHgGCSA7qCas2kOMBtAoZSLkAw5+KhyatArBoEz0SUsFJHH0WsEgFJ/5mwnLvVhRliS0tgcPmwaVjJ+H0yRPAk0pBzeGBnk15FkS3BJBkmCL9I6pn9PyJlipF/EsAg7x5KMPIBo1aDUVFhXC7uBikEsmGiIiBCydNGlttbo8AAxbmtiIdbDyTJ09efePmrWld/fzYvr6+ZK+uUmn+IWCMCQ9k1iauOTJp8zigUavI8QQoUJsDdUXlDSBm62DEUwkkZqHHNAOBhTtggeXerEcAFsjujXO7dikdjh09AhoeDwTWNmBABnE9B3RaDWhZWhJfoZjFSZFIM2hQlMGUd0G2JgYdxToOQOxQXl4OWRnpBp1efzZm8BNx77zzjsycHgcGLMxpNTrYWMaOHbtEpVK97+cfwHZ0dSMvPO7NeTx+8x6dYtilPixC7U929sS74HBQpVgPTfImaGzyGpJ4AAAVVUlEQVRoID82lmLwsLeCYSOeBLVBQzwLZOY2F7BA0Es/dQ6Op6bAlexsVb1GxxdZWrGsJFaAKWFLGylYSiyJNirtXZGScXr7gYrORD5RDywOygzogMvhNNutsa4G8vLyDI0N9Wn9+w95ftq08TfN5bFgwMJcVqKDjWPcuAmTGhrqNwQE+IODsytodXrg8XjkocdvVNTvMEKEUfDHmC3AWgQwgKxJDjXVVUR8WC6XqfV6fSWPw73u4+ku7upsF5kwMp5UcBo4xkYyM/EsdBo95F5Kh9SD+0t69Oz9xNXi4u7nL13pU11eFSYQ8EN0oHMQCAQWtra2LEcnJ7CUSKkWew6XUnDXUXUj1CaEEmmmti1AvC6sQVMqlXA1MxO0Ws1vc+a8Nzo4ONgsek8YsOhgL6k5DDclJaXLp5u+uOzm6mrn4+ODu3Sy90agoL9FUdODBPqwnMKofK5SKKDkdjGUlZdBU1MTftuWdnF3P9jVy2N1WVlZkY+Pj9LLzS00P/PimWefe4ZLirLYekr0p0XM4lFtQ7DcW6PSQWH6VUg9crhUIpEGvjplSoNxq8FeuHChqK6uzlIgFP7vRtGtF1UqZTfMfNja2oKnpzeRWERgQDuR4CfWmRi3JM0yiUQTxQByuRzS09P1IqF48ebNnyWZw7ozYGEOq9CBxpCSkmKx6YsvU6ytrPoGBQVRXoTBAKjlQwSADMbApZ4CCnwZqqqqSDVjdVWlns/nZwoE/F+kUutjAwb0xfqCv+zLjx89GpZx7sT5EU+P4Ok5GOggvHqPZBvC5fKpbRNpUWcB1llgl2v+pXQ4tG9vGc/JInD8+Dn1d1s+g8HAWfzh4tC87LzebOD+p0mh6GtpaSl2dHQE/LGwEBlrMihPDO2GtuJhkZdRW7WgoAAKCq5Xu7o49diwYUPxo35MGLB41CvQwe4/YcKk/mXlpSf69OkDEivr5uAdPuC4DVGpVMBj4x5cA5UVFVBYWGhQq1V1bDb3ZP/+A5Krq8sPJSUlGVVE/zn540eP9sw8d/Ls8KcTCJPeo4xZ3A0sUOLw2oUrCBaVEksr/zemT69rzRJ+/fXXPvv375+h18NTbDbbxdXNjY3izzw+BUh05oRN1M8ojwP/7syZU+Dq4rR01apVia25T3sew4BFe1q3E1573IS3lyoVyrmRffqQcmZ8oAUCPmg0qEpOeRaVZeWA34pNTbI6J0fHb6ysrNYMGzbsdnR0tPZeJjmVmhp+5cyxcwkj4rnAZxGwQI3SR7ENuRtYoJzhraxc2PPbrzWWEiuf1oIFPe/p06fbWlnZjMrOzp7HYrO97O3twc/fD3hcLBsH0BsQOPSg0+uBz+PBrRtFkJOdlfvRRyvD/Pz8VPeyX3v+OwMW7WndTnjtV14de9jZ2WmIh3dXaguCUX5SP8CG+vp6omreWFdXyRfwP/fz8fk6KSnpelvMcPVcinPqkWOF8SPiLdgWHCrA+YhiFncDC3yZS/PyYfevu2o5bJ7PxPffJ+2lbf189dUOhxOnj7wob2ycyefzPTw9PcHZ2Rn0yApm9DQQeLUaFZxI/VM/ZMiQXpMmTbrY1vuY8ngGLExpzcfgWk+Pei67Z3hEoI29PakZwI9ep4Xi4lvoTWj4XO6JoXGx4994441r92OOtLQ0q7MH99yOHxEv4lhwwcDFGAgGS6m4BYmEPKQ6i7+DhdhSSoSSb+Xkwd5dv9bZ2vG7vjLx/sCipW3GjHljk1LV9Iqdnb3YLyAQLIRCzISQrIleo4ZzZ09jkPT55OTkn+/HpqY6hwELU1nyMbnOCy++mBEUFBLi4OwECoWC9DlkXLoEDY31je5d3N8RiUQ/JyUlIVPUfX2unTkjPXj0QOmw4U+K0LNg8ymAaPc6C9K7wvsnrR6La0x3GgOcLA7cLiiA3d/vkBt4fM9Jc+c+cKXljh07OCdOnOhTUlKyTSS29MbAMWZQ1Go1+UnPuAzWNlaj161Zt/O+jGqikxiwMJEhH5fLjHv77aNWllbRHh4epC7gypUroFQ0pdvb201MTk4++aB2uJ2WJtp18I+KoQlxYp6IT7IhVB1CO1dwthIsME5TfbsUft+2XSHT6jxmJiVVPeic6fP/+OMP5x9+2L5Wpze8GBISAtbW1qBQKiAj4wr0DI8YPGXKlFRT3et+rsOAxf1Y7TE+Z/r06d81NspfDg0NhbQLFwxyeVPWkJhBT02cOLHAVGbZuCypNvbJWGsLqfDhxSzaAhYlt+G3bdsVcp3epGBB2++tt8Z9Im9qGh8SEsLWaDSQX3ANEobFR7z00kuXTGXj+7kOAxb3Y7XH+JyJE9/5UqfTv4lbEJVKld2zZ3jM7Nmzy0xpkuRlSTVD4mJsxDYSUpT1UGIWrQQLjNPUl1fAjs1fq1ztHfyeeeedW6acO15r8uTJgvoG2WadTveqUGgBKrUShsbG9RgzZswVU9+rLddjwKIt1mKOhelTZ3wqV8gnKBTKemtrm6EbNqw9Z2qzJC9Nqh7yZIyt2EoMqC30UFKndwELLocHrBYxCzH2fLC5IKupge8//ULt2dUnPOHVV7NMPX+83rVr1wSLly5LFQlFfRRKOQyJjun+2muvZbbHvVp7TQYsWmsp5jhigWnTpn0yeHDM2wcO7L/Wo0dY8Pjx4zWmNs2GpQvKhsQNcULPghRlEQY+TvtmQ+4GFlw+xaep1TZXcCKA1JWXw/bPv1J7B/lFDHv+5aumnj9eD4mE3ho34Ss/X9/Xb94qMvQd0Cf0tRcZsGgPWzPXbCcLTJ06bUtCwvDXL1++bLh6NfOzESOGTzY1+ez6xfNvDooZ5G7jZAs65OdENq327g1pJVhgQ5i8pha2b/pS6xvcbWT006P2t4epZ78/b4xBp/ssLi5W9NPPO6FPr949/vvf/zLbkPYwNnPN9rHA1GnTtg8blvAC8i+kph5TqJTy9xISEj5tTXVma0e0btH8W09ED+xi52IPOoxZYKHSI8iGkDoL4DSnTlGRDDVPFbV18OMXW/Qegf5j4p557vvWzqu1xyUtWfLEzcKbvyQkxNtZW1sBAYv+A8LfeOWVy629Rnscx2xD2sOqnfiaU6ZN3zk8YfjzHD6P1Fn8+uuvILEQvrJu3dq7vjToTqM52qIJum7x/OJB0U+42TrbkWyIudRZIFhgwaq6UQY/ffmNwcHb85Xhz7/wQ1uXOykpif1v/TFff/1dz0OHD/7+/PPPuVpaWpK6t59+2gERPcLDx40bx4BFW43NHP/oLDBtxoydw4bFP499DHy+ABoaG+FYSkq9Wqma7eBgu/nvL8GHH66cW1RU5DVjxvTJre1tWLd0/o3+A6I8nFydgcVlgVqrIXwQJNAJbNCxdMBhoZIIl1Q5UpSeWI+B3a9UAxa179cDR3fn+5D8bfO/UcfgeeQP3OoQQWQkEeaQpjggRDVGGjwAsMIAp54FaoUSdmz9DqwdHBOfevHlpW1ZjaSkRW/m5OS8MHPmuyMiIyP/Eu/55JNPBl6+kvFZREREkL+/PymlZ7MAduz4EQYOGBD66quvZrTlXqY+lvEsTG3RTn69qdNn/BAbF/siliSj04D8mQ31dfBnSkoTl8db5uXRZcMUI8cDmmL12nXv52RnL+OwuclvvfX6u39/Qe5mro+Xzr8eGhbq4xfgR/6ZzWERIlxk2CLq6WyEDA6QDk3C4omFl8ipgdS/VKs3hQtInvvXO9BAgqBBEfYZgYbNIdsdDg8jqpQ4Mm61EECwEAuPE/MtQF0vg6tZWZB28ZLG2dVl0nOvvP55a5YcPawFCxf+9/at26t1ep1h0jtvu0ZGRpJKV/y32XPnDq+prPwqKmqAg3fXroD1FdgTg/Pa/t13mqFD44JGjx7dpj6b1oyrLccwYNEWazHHwpRp0z/uH9V/qrWdLVEZJ+Qtxv6QQ4cOGerq6vd+vumTp1gsIvgBq1d/PIXNYa+rrq4x1NZUbtm4ceN/72XGjSsW/6HR6hOkUgl0CwoAT29P0tGq1qrJlz2+1CglgIrnXA6XeqnZ6FVQXbB3PAtDszZJM3gYb04fQxPqoqeC7ed4HwRALpsLIqEItFo9IDuWhUAA13Jz4dTJU9DQIFPZO9gt9O4W+lFrYzVfb906/Nifx36IiYmxPHLkiGzasiXOYc7OchzO9OkzFjc0Nr4fHx/PwTJvpUZLyujRtmqVAn78/vuiCRPGB0VFRSnuZbv2/HcGLNrTup3w2uPHTxzl6ub6c9TAAXd4JQFIizXSwWVlZUF2dlaOi7PrkqeeGr7j1Jlzs8BgWOrn5wdHjxzSKhSK5Rs2bPjg/4phpKWliS4ePz6IxdKPaZTVJ1hKxFY2ttbg7u4OLi7OwBcIKJcAfXTyQbZsqiycAIbRnUDOT+JkGCUH7ngaRo8DT2/ehnAogl0Di8xFwOUBl8MHWYMcruddg5zsHGholFdzLfjfOdk5fvn82LHprV3eeQsWvFBeWr45JiZGIhKJ4IcfflAtWbzQ8bfffutxNSt3eRdPj16Rkb14QqGwmeiYJhEqLS2B86dP7Vy/fv3o1t6vvY5jwKK9LNtJr7t48WLv7Jy8jBdeeEEsFouJSBCKBhn0FM09vrCouHX27Fl8D/+USq187O3t3bHXAZui9u3bh9mFhcnJ61tFFXfy5EnHvEsX3miQ1T5l0Bn8LPh8GycnB66LuyuRHMAgIHoWxCMgfBp60Bt0lIehN4COorsk8EGBxd/2JcjCZaTuxxoKRBaNSgON9TLIzc2D4pslWp1Wd0toIdzl6e6e/OTo0YWtXVrcXixZ8uGQktvFPw4ZMsQWuSsqqqpgzx97De7uXY5XVlb16tGjhxCBFMfN5fJIvw3t7eB8DhzYp5aKhCPnz59/sLX3ba/jGLBoL8t23uuy5s2ft0gitkrs168f2VsjpR7S++PLSNiqMTiIEuI3b0JaWhogT2dEeDjo9FqSQTl08KDW2tomcdEH81e01kxpmzbxLtTWipw83ULLy8r+J5c1xADL4IZAYWVlDU5ODuBgbw82NrZgKZVQ8QfU5DDogMVlU8CB3JdsJM+lCIVp1TC1SgWV5ZVQUV4BVZU1UN/YgKomjUIL0QlHJ8eP5LqKc2PGzGxqS0YH57Vly5Zeh4+kHIiPj7dBrgrUQK2prYXdu3cD9tbgD+1BtBQkIuPT6aCkpAQOHdh3cUj04MH//e9/G1trq/Y6jgGL9rJsJ75uSkoK9+tvt6ZED44e4OrqCix03zErYRTVoV+AO4FGqr+DihMYQNbYCAcPHtBJhKKZq1at/Ph+TJW2e7eoqKbMt/jWLT+eQBDOAohQqzX4FW3L5bKtBQILNmY0UC6Rhx4PETSith8arZa8jCjuo1KpDCqNuo7N5lXwebxspUpzzEJkke7r7Xc5dtSo+24//2DJkgE38gt3xsXFORNSGzoRw2IR6kHccuh0qC1CKa7T3gRNTyhrbIBDBw9XO9jZjVywYO7p+7GRqc9hwMLUFn1Mrpe0JKl3yc3SX0eMGOEiklg2E/a2zEQ0M32TF9UotoO/GwyEhu+3Xb+Ak7PL5MVJC5JNZbarV6/yy69f966oKu8qlzc5gMFgpVOqRVqDjsPCD4Cex+UrDAZDrUgiKXdzc8sXu7gUtSZL09oxfvzxx6EZmdl7Bg4c4I5gikCpb8GzSduIViejlNnupHWxLT316FG1WqWatWHDuvWtvW97H8eARXtbuBNff/L0yQMb6hqPxA0dxnN1cyffkDS1PU06S8sDEDkA3BZoNFRsAcWFmmRwaP8BpU9Xr8kzZ87c3BlMlZSU5Jybd+3c0Lih7u4eHpQ8Ao/f7HXRuipoJ1oPFeeNeiICHpcEiY8cOaLmsCHR29v74/bovblfOzNgcb+WY84jFnjvvfeeqJfJPw3rER6E8oVYk0AT99LeRLPmJ+GXNBqObFkMUFddA/sP7NU4Obu8uWzx4m0d2ayzZ8/uVldX+1t4RC8/FF/CXRdh6UZaQKN+SrN0IandQPV4KtWLsZfq6mo4dfJ4jUajWRYSErLenIACx8+ARUd+Os1k7MnJyf7nL6Z94e/nPyC8RwRbILAAHer8sdig1eqAz+eDTksVSlHFUyjnR2UsUBakoaEBdu/5vbFbUMArs96dtdtMptWmYSxfvtymqKjocFBQUET30B6gJYmXO8BJ/46eBdoDt2FErxXTugYDkUw4cexYmWsXl7dXLF3xW5tu/pAOZsDiIRm6s98mKSlJ0iBrmKpoUs7s3buvtaeXFwkkImAQ8RzUFFGqSbER6fbAJ0+H6VYWNClkBDAOHjxYMLD/gL5vvvlmZUey14oVKyyzs7N3hoWFDY2IiGBp9egzkH4YMg1MGdNpZfwTt2IYacW5y+UySP3zT5A1yvY42ttPXLJkSXFbsy4Py1YMWDwsSz8m98FtSU1twzw7O9uY4JAQrqOzM4n4U+73nT4LfFm4JDOghJLbtyAjI6NBrVLv6xYYOK5luXhHMNv69esFBQUFb+t0ulnuHh6u3bqFgEAkorI/SEZOqkMp0MQfBMyqqkrUA9EWFRZkikSiNeP/978fzUXT9N9szoBFR3gaO9gYsRhpzbrk5y9eOD/P3dMzJCIikmNjY0NmQTIBKM/H5cKtokI4f/68or6hNnXQwCdmjhs3rl2IZB6W+VJSUux37ty5Qt6kfCY8spdNSEgIC4us6KwHrTJ/4eJFyM3NviEVCb/YuHHjcro0/mGN837vw4DF/VqOOe+eFli/fpv0dlnOImcnp6khYaGk9JrL5sCtmzfgzJnTejab87O1lWTVs88+e8mUqct7DqwdD0CgnDlzpodWb3i3Sd70ZmBgoKR79+4kgInAUVtbC3v27CnsEdZ90IwZM0zO39mOU2MCnO1pXObaACs++ugNkVC8OSgoiI0ViekZGbK6utoTzq4uG58ZMeJAZwGJu631F198EXr23Lm3hSLhfwICAuy8vb1BJpMhWKRt/ebbXh3t+WA8i462Yh1svCtXr35TqWj6sra2VldSUpIdGzNk0rhx4x6p/sXDNuHWrVt9jx49ukmn0w2IjIzkX7hwIfObb77p/rDH8aD3Y8DiQS3InP9/WmDNunUv5mZnTbG1t10TMyjmUFxcXP3jaDLcnkyZMqXH/0+SLKyrqxNu3bo1rqPZgQGLjrZiHWy8+JIsXLiQ9W80ch1sOiYZbkpKikV0dLTSJBd7iBdhwOIhGpu5FWOBjmwBBiw68uoxY2cs8BAtwIDFQzQ2cyvGAh3ZAgxYdOTVY8bOWOAhWoABi4dobOZWjAU6sgUYsOjIq8eMnbHAQ7TA/wOYvoAIrAMaMQ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8989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nstr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7189"/>
            <a:ext cx="12192000" cy="687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071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644500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8000" dirty="0" smtClean="0">
                <a:solidFill>
                  <a:schemeClr val="bg1"/>
                </a:solidFill>
                <a:latin typeface="DM Sans 14pt Medium" pitchFamily="2" charset="0"/>
              </a:rPr>
              <a:t>Thank You</a:t>
            </a:r>
            <a:endParaRPr lang="en-IN" sz="8000" dirty="0">
              <a:solidFill>
                <a:schemeClr val="bg1"/>
              </a:solidFill>
              <a:latin typeface="DM Sans 14pt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491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Nano Tec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825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UniBot Movements Animation0001-01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41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64887" y="384313"/>
            <a:ext cx="56589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latin typeface="DM Sans 14pt Medium" pitchFamily="2" charset="0"/>
              </a:rPr>
              <a:t>Applications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40293" y="1795670"/>
            <a:ext cx="9708107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 smtClean="0">
                <a:solidFill>
                  <a:schemeClr val="bg1"/>
                </a:solidFill>
                <a:latin typeface="DM Sans 14pt Medium" pitchFamily="2" charset="0"/>
              </a:rPr>
              <a:t>Transportation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 smtClean="0">
                <a:solidFill>
                  <a:schemeClr val="bg1"/>
                </a:solidFill>
                <a:latin typeface="DM Sans 14pt Medium" pitchFamily="2" charset="0"/>
              </a:rPr>
              <a:t>Defence Sector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 smtClean="0">
                <a:solidFill>
                  <a:schemeClr val="bg1"/>
                </a:solidFill>
                <a:latin typeface="DM Sans 14pt Medium" pitchFamily="2" charset="0"/>
              </a:rPr>
              <a:t>Construction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dirty="0" smtClean="0">
                <a:solidFill>
                  <a:schemeClr val="bg1"/>
                </a:solidFill>
                <a:latin typeface="DM Sans 14pt Medium" pitchFamily="2" charset="0"/>
              </a:rPr>
              <a:t>Industrial Automation</a:t>
            </a:r>
          </a:p>
        </p:txBody>
      </p:sp>
    </p:spTree>
    <p:extLst>
      <p:ext uri="{BB962C8B-B14F-4D97-AF65-F5344CB8AC3E}">
        <p14:creationId xmlns:p14="http://schemas.microsoft.com/office/powerpoint/2010/main" val="4187775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48000" y="0"/>
            <a:ext cx="5777948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DM Sans 14pt Medium" pitchFamily="2" charset="0"/>
              </a:rPr>
              <a:t>Hardware</a:t>
            </a:r>
            <a:endParaRPr lang="en-IN" sz="7200" dirty="0">
              <a:solidFill>
                <a:schemeClr val="bg1"/>
              </a:solidFill>
              <a:latin typeface="DM Sans 14pt Medium" pitchFamily="2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64929" y="1292086"/>
            <a:ext cx="6559826" cy="55659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ESP8266 Wi-Fi chip for ultra low power consumption.</a:t>
            </a:r>
          </a:p>
          <a:p>
            <a:endParaRPr lang="en-US" sz="4000" dirty="0" smtClean="0">
              <a:solidFill>
                <a:schemeClr val="bg1"/>
              </a:solidFill>
              <a:latin typeface="DM Sans 14pt Medium" pitchFamily="2" charset="0"/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AD002 Servo and N20 Gear  motors</a:t>
            </a:r>
            <a:r>
              <a:rPr lang="en-US" sz="4000" dirty="0">
                <a:solidFill>
                  <a:schemeClr val="bg1"/>
                </a:solidFill>
                <a:latin typeface="DM Sans 14pt Medium" pitchFamily="2" charset="0"/>
              </a:rPr>
              <a:t> </a:t>
            </a: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controlled via L293D motor Driver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3" t="22059" r="32281"/>
          <a:stretch/>
        </p:blipFill>
        <p:spPr>
          <a:xfrm>
            <a:off x="6724755" y="1325563"/>
            <a:ext cx="5003419" cy="27626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755" y="4128287"/>
            <a:ext cx="4311238" cy="257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420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48000" y="0"/>
            <a:ext cx="5777948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dirty="0" smtClean="0">
                <a:solidFill>
                  <a:schemeClr val="bg1"/>
                </a:solidFill>
                <a:latin typeface="DM Sans 14pt Medium" pitchFamily="2" charset="0"/>
              </a:rPr>
              <a:t>Hardware</a:t>
            </a:r>
            <a:endParaRPr lang="en-IN" sz="7200" dirty="0">
              <a:solidFill>
                <a:schemeClr val="bg1"/>
              </a:solidFill>
              <a:latin typeface="DM Sans 14pt Medium" pitchFamily="2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64929" y="1133295"/>
            <a:ext cx="6559826" cy="55659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Powered by </a:t>
            </a:r>
            <a:r>
              <a:rPr lang="en-US" sz="4000" dirty="0">
                <a:solidFill>
                  <a:schemeClr val="bg1"/>
                </a:solidFill>
                <a:latin typeface="DM Sans 14pt Medium" pitchFamily="2" charset="0"/>
              </a:rPr>
              <a:t>lithium-ion </a:t>
            </a: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battery</a:t>
            </a:r>
          </a:p>
          <a:p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 </a:t>
            </a:r>
            <a:endParaRPr lang="en-US" sz="4000" dirty="0">
              <a:solidFill>
                <a:schemeClr val="bg1"/>
              </a:solidFill>
              <a:latin typeface="DM Sans 14pt Medium" pitchFamily="2" charset="0"/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  <a:latin typeface="DM Sans 14pt Medium" pitchFamily="2" charset="0"/>
              </a:rPr>
              <a:t>Completely handmade custom PCB for efficient signal routing optimal space usage and power management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3" t="22059" r="32281"/>
          <a:stretch/>
        </p:blipFill>
        <p:spPr>
          <a:xfrm>
            <a:off x="6724755" y="1325563"/>
            <a:ext cx="5003419" cy="27626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755" y="4128287"/>
            <a:ext cx="4311238" cy="257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362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345637" y="238539"/>
            <a:ext cx="744772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 smtClean="0">
                <a:solidFill>
                  <a:schemeClr val="bg1"/>
                </a:solidFill>
                <a:latin typeface="DM Sans 14pt Medium" pitchFamily="2" charset="0"/>
              </a:rPr>
              <a:t>Chip level Software</a:t>
            </a:r>
            <a:endParaRPr lang="en-IN" sz="7200" dirty="0">
              <a:solidFill>
                <a:schemeClr val="bg1"/>
              </a:solidFill>
              <a:latin typeface="DM Sans 14pt Medium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269735" y="1736034"/>
            <a:ext cx="5420139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  <a:latin typeface="DM Sans 14pt Medium" pitchFamily="2" charset="0"/>
              </a:rPr>
              <a:t>ESP8266 Wi-Fi</a:t>
            </a:r>
          </a:p>
          <a:p>
            <a:pPr algn="ctr"/>
            <a:endParaRPr lang="en-US" sz="4800" dirty="0">
              <a:solidFill>
                <a:schemeClr val="bg1"/>
              </a:solidFill>
              <a:latin typeface="DM Sans 14pt Medium" pitchFamily="2" charset="0"/>
            </a:endParaRPr>
          </a:p>
          <a:p>
            <a:pPr algn="ctr"/>
            <a:r>
              <a:rPr lang="en-US" sz="4800" dirty="0" smtClean="0">
                <a:solidFill>
                  <a:schemeClr val="bg1"/>
                </a:solidFill>
                <a:latin typeface="DM Sans 14pt Medium" pitchFamily="2" charset="0"/>
              </a:rPr>
              <a:t>MicroPython</a:t>
            </a:r>
          </a:p>
          <a:p>
            <a:pPr algn="ctr"/>
            <a:endParaRPr lang="en-US" sz="4800" dirty="0">
              <a:solidFill>
                <a:schemeClr val="bg1"/>
              </a:solidFill>
              <a:latin typeface="DM Sans 14pt Medium" pitchFamily="2" charset="0"/>
            </a:endParaRPr>
          </a:p>
          <a:p>
            <a:pPr algn="ctr"/>
            <a:r>
              <a:rPr lang="en-US" sz="4800" dirty="0" smtClean="0">
                <a:solidFill>
                  <a:schemeClr val="bg1"/>
                </a:solidFill>
                <a:latin typeface="DM Sans 14pt Medium" pitchFamily="2" charset="0"/>
              </a:rPr>
              <a:t>Python </a:t>
            </a:r>
          </a:p>
          <a:p>
            <a:pPr algn="ctr"/>
            <a:endParaRPr lang="en-IN" dirty="0">
              <a:solidFill>
                <a:schemeClr val="bg1"/>
              </a:solidFill>
              <a:latin typeface="DM Sans 14pt Medium" pitchFamily="2" charset="0"/>
            </a:endParaRPr>
          </a:p>
        </p:txBody>
      </p:sp>
      <p:sp>
        <p:nvSpPr>
          <p:cNvPr id="5" name="Down Arrow 4"/>
          <p:cNvSpPr/>
          <p:nvPr/>
        </p:nvSpPr>
        <p:spPr>
          <a:xfrm>
            <a:off x="2171980" y="2520416"/>
            <a:ext cx="470451" cy="647228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Down Arrow 6"/>
          <p:cNvSpPr/>
          <p:nvPr/>
        </p:nvSpPr>
        <p:spPr>
          <a:xfrm>
            <a:off x="2171979" y="3959605"/>
            <a:ext cx="470451" cy="647228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28" name="Picture 4" descr="File:Micropython-logo.sv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7596" y="2283693"/>
            <a:ext cx="2138863" cy="2178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le:Python-logo-notext.svg - Wikipedi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570639" y="4472012"/>
            <a:ext cx="1389775" cy="1525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656459" y="1564102"/>
            <a:ext cx="553554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Features: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Compatible with all IoT platforms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Cloud Integration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Remote Diagnostics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Over-the-Air Code Update</a:t>
            </a:r>
          </a:p>
        </p:txBody>
      </p:sp>
    </p:spTree>
    <p:extLst>
      <p:ext uri="{BB962C8B-B14F-4D97-AF65-F5344CB8AC3E}">
        <p14:creationId xmlns:p14="http://schemas.microsoft.com/office/powerpoint/2010/main" val="3787690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616767" y="172278"/>
            <a:ext cx="885245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 smtClean="0">
                <a:solidFill>
                  <a:schemeClr val="bg1"/>
                </a:solidFill>
                <a:latin typeface="DM Sans 14pt Medium" pitchFamily="2" charset="0"/>
              </a:rPr>
              <a:t>Master Software Backend</a:t>
            </a:r>
            <a:endParaRPr lang="en-IN" sz="7200" dirty="0">
              <a:solidFill>
                <a:schemeClr val="bg1"/>
              </a:solidFill>
              <a:latin typeface="DM Sans 14pt Medium" pitchFamily="2" charset="0"/>
            </a:endParaRPr>
          </a:p>
        </p:txBody>
      </p:sp>
      <p:sp>
        <p:nvSpPr>
          <p:cNvPr id="3" name="AutoShape 2" descr="data:image/png;base64,iVBORw0KGgoAAAANSUhEUgAAAXIAAADyCAYAAABQ405lAAAAAXNSR0IArs4c6QAAIABJREFUeF7svVuXXdWVJjjnWnvvc4l7SCGBkECAQCDZxkIgiYsNZLqy05WJs0ZXyVVtyDGqX9xP/dC/wPgX9EO/5UOCM7NG2qYq21nuGs7MykrwBQFCXGwsDAgEQkJCl7hHnMvee63ZNddln32OQiiE4nbkFQwRUsQ++zL3Wt+a65vfnBMhfAULBAsECwQL9LUFsK/vPtx8sECwQLBAsAAEIA+DIFggWCBYoM8tEIC8z19guP1ggWCBYIEA5GEMBAsECwQL9LkFApD3+QsMtx8sECwQLBCAPIyBYIFggWCBPrdAAPI+f4Hh9oMFggWCBQKQhzEQLBAsECzQ5xYIQN7nLzDcfrBAsECwQADyMAaCBYIFggX63AIByPv8BYbbDxYIFggWCEAexkCwQLBAsECfWyAAeZ+/wHD7wQLBAsECAcjDGAgWCBYIFuhzCwQg7/MXGG4/WCBYIFggAHkYA8ECwQLBAn1ugQDkff4Cw+0HCwQLBAsEIA9jIFggWCBYoM8tEIC8z19guP1ggWCBYIEA5GEMBAsECwQL9LkFApD3+QsMtx8sECwQLBCAPIyBYIFggWCBPrdAAPI+f4Hh9oMFggWCBQKQhzEQLBAsECzQ5xYIQN7nLzDcfrBAsECwQADyMAaCBYIFggX63AIByPv8BYbbDxYIFggWCEAexkCwQLBAsECfWyAAeZ+/wHD7wQLBAsECAcjDGAgWCBYIFuhzCwQg7/MXGG4/WCBYIFggAHkYA8ECwQLBAn1ugQDkff4Cw+0HCwQLBAsEIA9jIFggWCBYoM8tEIC8z19guP1ggWCBYIEA5GEMBAsECwQL9LkFApD3+QsMtx8sECwQLBCAPIyBYIFggWCBPrdAAPI+f4Hh9oMFggWCBQKQhzEQLBAsECzQ5xYIQN7nLzDcfrBAsECwQADyMAaCBYIFggX63AIByPv8BYbbDxYIFggWCEAexkCwQLBAsECfWyAAeZ+/wHD7wQLBAsECAcjDGAgWCBYIFuhzCwQg7/MXGG4/WCBYIFggAHkYA8ECwQLBAn1ugQDkff4Cw+0HCwQLBAsEIA9jIFggWCBYoM8tEIC8z1/gat0+ESC8cziG6nQNRF4DgGq7lSdZLiQIwpQv3O5cPamk7t8L5hcJACSV3rvjHyRgPgtQfG/lUkXJYDvW9VY7GWtMwXh7165NGeIzerWebzXPS888I+BPz0qoTVegktdbabuGlYUEG2kEYh4TNhwbyBnB22PJezJGtAenqXbz1VgXAATFckCBkFklqTRnsdoa0UkTdi5mAM9rRKDVfM5w7o1jgQDkG+ddbJg7MSD+4uMSbpIjkFS2gUi3Kd3alud6jHRczQGiNMsBNIAQQAIAIqFB6Bx03gIBKUSRhoh/IdGOMQPJArSogeYjckKtAXSERBA1SFYnBQycy1XtdNoevrAwNDh3113/T2mp2DDmueqN0LHvxjOyPiAqFyYSmd4K1LwZ9eJmhMYA5ItSYIZRZI2Ssw3Mf/aLbWK+2HYQgRB8IH8X/DvUWgCYn0kUmOSkkzbKynQc1c5qOXgug/jclByY2b79TIr4vLrqzYYDbggLBCC/IV7jyj2EAfFz+2vNxWg8zhs7SKt7CdUdAHq70jCuKapqwMgAjvX3SBogB0BSAHkGgnIQQoMUxIeYMaaJ/84gVAESESgNwCijzTGiATK5RJCcyXX9hMbayRziUzePbbsEN0+3+wWQfvzjw/LBBwfiLc25sTxNdwjZvF1Qa7fAdIeAdDNSe1DrlhSQo5BsPG1MSOSshEDGTtqZVkhAjBnVEQUjO4JWhBoQiAQiRDli0kKQ0yArZyiKPso0nMBIfKIwujh2x9hC8MxXbm5s5DMFIN/Ib2eN782AOBwWzffP3CRk+8vYntkHemY/6fR20npEE9Q0oAQUKGUMQAhKKUASkEQSGNAhV4CKIZpPxohEQMSeJ4FiII+qADICEgiEDOKKj1JaJG3C2qTGwY80Df5WR5te1q1N79+0NbmA2/6iscam+EKX++ij/1gdaNRHq/DJLqHnHyI1f5/O53ahbm2JZZZIVBFSjkAKzRYFCcx+BQFQMJgTKbYTgQFzQAGIESAK/s/AvtbKLIr8B0gQYqwI4xaIZI5k5ROQlV9TXPs14uBbc5WJT7dvh+CZf6G32V8fCkDeX+9rVe+W6LvxzMcXBirpmbslLT5BavYgpTNfQWjfTFpX2Pk2+IIChGBPEUHl7B8ixDICCQKQXW3NIGM9Tv6uSYPSTB8IoCgBEpKZAQNkRDkQk7kiBgXVRY1D5xUOHBfR+ItCjh2LBL07eOffXUTEDcv38gL4/POHxR9/OR/VQDtjNbOP1Nw3SC9+FfL5bYLaQxJ5GcsBSZs/xq9mIBcM5vY725aBnPiPeVoBKGJA/m4Ibw1EDOSWiuGlEnn5xFhpWckIk/OQVH5HWDsmouF/QXnr7wZgYAZvf661qgMnnHzdLRCAfN1fwca5gYvvfmuoklS2xfnJ/ZBPfgvU4v2YzW1BSgeFNHt5JOJtPYJ239lzZJCJkIEcAY07ySjEQM3f2OtmYLJApZnrZVCyhIuhY4xXKmLQEOdtqra1qH8i4i3HomTkJcL4haFPDpyEx7+nNiqYe0plvPnpDqnTB0jPPYRq5msS2ncKymoS8giZSOKdCi90jPzMlAg2Hj+/JcbN0md2MM50yHsc3vkIC+7Gi1eWP48YwNmx558jaYw0RfGiFvEkiMqvIZr4GUTbX6uT+Ahv/8nMxhll4U5WwwIByFfDqn16zrn3ntwMUXaPSM89ivn5PxPU+JLQzaqAzMQtebCwF8hAo7QwgM5fDOTsjRt2gIG8CNgh07uOJSfQSOBIBUOrMPUiOILH/yH7qxLaFIPC+iQmE+9hNPQrFLW/aza3//Z3U6fbTzzxYr4RTXvs2HfjMYD6SHzinops/itUM49gPv1VCe2bOAgs2SBaGzAGFp4Yb9uBuFAAJSC3nrjFaONtQ8J8OJBib5y9eMXkVgnIDTVlFkgSMldCtrWovgfxzf+I8dZfAYg3B3b+47mNaLdwTytngQDkK2fLvj/T4iePbFNNcQCy81+n9rk/lti6K0m0lKSRUkZvp6Zgd5IDcUyVWGgHJARkoMoZrJxXzmhkKBQL5hzYVOyhO5aEP2ccU14QtP1oGwRkWFukaPQ8yaGXhRj+T3Fy77FBGJzDDapioRP/Z2UBsxHM3tuHNPtvRT57SOdTt0rdGIl4sWJ0ZpswAsfMUAFQuw1AOaAk88d/+b9Z7pwRm49nj5wXAwWgcwv8vEDyUsgePP9VAiiBlCEqLeunMLnlpbhy088B1Au1nb/4qO8HZ3iAz7VAAPIwQPy2HlvvPHwriOxrOr/wWN767A8ltm+vxNYvpBSARSkGlAVzt7y1Z0yybC174wxW1iP3wOU8cuPOo/PILfAwL8yfYRA3DimvEwSQIkAuK20tx+ZIDr6qxfgPKNr9crPenNqx4/nmRnxddPr/qjUbzXGVvnNQ4ux3kOYPYH5pE+rFOu84DJAzjrNsMK5Y5omBnEGZ1T4SOX7stjxGx+IEQYb/NkDOIk0D5JSbSKjbDJlzmb8zeYO8EBIoUT8b1W57TSZbXxSR/m/VHb84sRHtFu5p5SwQgHzlbNm3ZzKU7DPPYPs7/2WnAPEY5Zceo/alx1C1d7JiWbDPzUDDiEHScuRoQm8GyJnj5V8basWIMSxwFRyB+yuzCsoJEg1uOcqXvXm+Cl9DcdAvqqYqHlsgOXBU6+Fn0+TuI+PVdBI3KJCfPfbdehVgc5y8d1DC9NMC5x8UenIMVKPK4Mv2YPUgU0iaxZrG4OxdMx9udywiiixvjsp434YTN/k/bH2mnuzi59UuhQdvaCze+bCokYFcQy7r52S8842osvXFHOinw3e88F7fDs5w48uyQADyZZnpxj7IAzk89Z9vV1I9DunMY9Ca/Dqo9DbBO3kDFNYTB4qNw61IgTKeIQfryPyaPXfGGoM3ZY2JG2X8I5+hYoCcj2XWm1OKUBog10IDRZWU4rFFLQePZjT07Jy68wi2Fye3PfDTDSlDpGPfrc8INVERHx4CnHoaYe6ApMkRpEaFg5uGQjIJPtapZtvYf7Mu3IK1BXJeGHPDhZMJGru1sAByb+AiYOHiEbzQMpCjAXIt6+cwuvVNEU28qLX4r8P3BCC/sWewC0Pd6A8Znu/zLdAB8r+5XQE8DtncY5jNGCBnoGXP2UjMmRePK+yDQ55noHmbL6yMzuC8A3HvOBZXtVhlVRkO1K0EBgAyB+SC2WReIHIgmaSUjC2yR57T6LMp3HmkvZGB/Ox3662ZeIKy4w8hXXqaaJaBfFhQsyJMULfDmnQHMzlgzB669bp5d6OBVzbeqnjligsoG1Av73Q6YG7tytQKQmoWw9o5jdvfQLHpxSyHn07c91LwyG9wEAge+Q3+gpfzeB7IZ//t39xekfC4oLnHpJ75OqrsNuQIJFOzRkAuARPOzGT9eA6apYNOB21AnOGeeXLvkTsVokEyBnKmVnwCDAM54xUvFOyRC2k9fU54EUkK8fgiMEeOw89C9e4jtQ1MrRAD+XmxRcTvHtLqwp8DzTG1YoDc7FIKHqSXcWKjuCOMnJM196xisfJEqy93uxtPV3lFkF8dXPUDdvQZyHNpyiCc07jtdRCbX5RC/HT43l+9v5xxEI7pXwsEIO/fd7eid87S5tm377pdaXq8Iucei2H2MUnZbYK3+MqmjRs0ltIm8Lhtv8dqDuj5ZJfil/4OnXaRy4QwkBuq3ahVrJTaBDyNrBFBsUJDVFOKxhYIB49qMfxsU995ZHx843LkDOQz59Mt9fjDQ0CX/pz03AGpJ4dQtyp+l3L5y/JTzyOyNYz13y2FYvTlPhLsHPIiymmZGasG4oRazghlrzxij7x+DsS21zVueVEKCEC+ojNlY54sAPnGfC9rflcGyH+zeycJeELC7OMxzHxdUnqbVNbLtkDOiTxeTmjRmcGXPXAP5FbaUiLISzjlgdyAOYsXCUByINDz6lxUiyIgrBkg1zhwVIuhDQ/kn/36zwcqWk5U4vcekjj5NOr5A0JND6FqVWzw16OuR2On/in902VFOQ/dceE+AcgntZqdTskVN2ur1Q0ZIGdaRSJQVD9LeMvrAJt+DsEjX/O5tB4XDEC+HlbfoNdsvvuV26XUf0Bq5jGdX/w65qnxyE0Cortno15xQGwUFSRdgNN65FcHcqPXMAtCB8i9e8+cMQN5PQU5Nq/F4FFFA88B3nmktoE9cgPkiZyoqHcekjj9tFDzD6KaHkbVdkDuFj8D3D6Q0DsIPP/kqJZCoWKpFvNltjIOyI3axcqEWJdvFEHskZsaNrWzGN38GsDmn+eo/9vwvUcDtbJB59xK3VYA8pWyZB+fxxfLap98+84K0B+odOaxLJ1+BFW6w1IfLqfHUSKWGrGgwipzkwxkE8Utme55l7IjKmygk8HGUDNWCwOCnM7aABUfZD1yBnLCoaMaB55TNxKQ23qHV5AZeM7clJI09VhMCr/f4VwJyFntwhQLc+TmtdTOodz6BuHYz6XEnyZ3H3tvo5Y36ONps6FuPQD5hnod63MzRIclvH6ykg19dpfU7W/orP01lTUeRFLbjBrFALIdKrZuiidPLLddsCfmFyVlhacOCieS9efCAbnVmzOQdwGVZg6+lpIYm+dgp8LhH/QDkI8kcoKu5JGX7HdFEC/oF+uRGzs7j9sukm5V7KVWHHdD0tSahMxUAahcENGmt4Uc+gVg/SfJ7m+9A7Bxa9Wsz6i/sa4agPzGep+f+zTG837+sIB9C9HUJFSSZKEi41a1FrfrELeHVHtyF1DjYcqzfZDn9wDRZp9hb8HF1s5mdYn/ctn3BZh7h9OhfpdMw3jiDsjt7y8HcjKNE6ptEJZaARx6LhV3vbzRqZXLgXxmuODI/c7El1nx8UxvxEJ3b+kVu2Pxnrv9bjDd7YK6X7KjahjIOSuW4xmYzEA0cgrF0Ough/4py7e8F1UHGzquNBWp1meTC23YBO033xzMDx8OnYRuBAgIQH4jvMVlPgP9+LCEBwfihenFoTZNb67Ei1tklN8UieZWCYtbgBZ2oJ6/E3S6nXKaQKK6zbq06fcuC9+l2HcKHJZwyh5blh8WnqbliRnIzXd3EHvlRYFaTx1gtW08cjH0aiaGf7Ag7nh5I6tWOhy5CXY+JdTCg6imRgxH7p/PyS/LcU+zUelJnjKVa9zupzurylHiveDPOyDbicnKO03tlTgV0eCCxsEzSo++ndPYx3E8elHL2vm2SM81W3ABs+hSa2xg/rXXFrNvfzt0ElrmFNqwhwUg37Cv5vpvjOgZAe8cj6bmF6qVoWY9gvZgq61GUdLmSOTbIqlultDeBpRuFdDYjLq1CXRznCgbRk1VIIiKan0uKchgLWNxUQ7RuueeHilrpjuA7gJ5RRcFD+Qund97moUukYF8fB7EwKsZDf1gIb/j5XGdTuLDG7PWigfyWL33UIQzT4Gee1Dk0yNGfsi6ejaQ4adsUNJINn2s0u9uinjm509J65m7oKlfBIx5LZCbhhMiIpBVIqjNZ3r4M0WDF2Rl8BKiPJ+L/NMc0rMC9Nkoii/WoTYLEham8lpj6gS0d33zYN/2Sr3+GdO/ZwhA3r/v7qp3TscPJyDyoTSf30JR+1aVpbfl1LxVgtoeR+qmWGTjoJvDlLcGKGepXJog6ARIc9cIaSvNmiiaRSIGiyIX3zeGUIZusXVAXBZjGZzMZ93nO6kxpXt3K4MDc1sat9qGaHRO4+BRBQzkt214ICctJwYrHx5Cmnoa9cKDgj1yB+RcI5LtY9Qlbi/SAXIbY+h8WeP5jZD/iz+m4MsLeqvQExXhCbPrkZIUxXmmay3CalvE1TZJ0UBJs4Q4CUKeQ0g+jcXwJwiVT1pt+ISa9QvnL+Tzd/3rn/Vlr9SrTogb+IAA5DfQyzUe+AevxiCyajO/OKhUOoZZe6uM5A6BYhcovTPL8x0C9dZIqHGJ+QBSKwGdSp21EbnAk/Ovuca4cR2tVtDWSWXpYcR1PVzQ05ItToXhqiCWtv4W271krlPRvGNyHwU1xWxtUVvj+VfbFI3OsUfOwc6F9NZXNrJHbhKCZtSE0O8/hDjtgHx6RJiEIKvKMQsd12O3YUznkbMGvxMs7nBSVwHyMn1ltaCFUsj81XjnvAZLUMSbqhhAJlzgRYHElFAsEIgphPh8LCpnBManiODDlPLTAHCuJfSUiIYWJvWW1q5dwUPvB4gIQN4Pb2mZ90gnvllZgMFhVJ/drPXcnaDm7qR87o4I1a1RhLcgwbhWukaKaZM8EaCjSJo0EjTt3BlgjE7cATeDMKfoe6UEV3rio7kiiDLVrkAILsHKhzj1Cbvxzlu0oosyWHchUMlTtyBu/jCQY7UNcnQW0KTo/1V/APnCBMKpQwJmn0a1cIA5cgZym/Dke3PaDqUWyB2Iu6xWUzHSdVPqBA38IlimrorcT1e8prOW2o2Pq1RpOHPXzclsrGwHVdOID03hhVSAbEkRN6VMZlDG54miT1IdvZ9BcoJw9INI7Dx3XszM33VX8NCXOQXX7bAA5Otm+uu/sFehnLujVbl5JB8A3dyU5+1bcmreQbBwr1aNXUgLOwRkW4WgMSRg3tuWSc1z06GHO4aZHgXlrj5lIPdV+IqMTtvMgIGcKRUpuTY5g4bpU+Molo5UmoHcArurmlVcyOK4oQE8iLv2cQDVFoixWUOt4MhfNTe4R85lbEEsTNTjU4cEzjwtyCQEjaBqVQ2Q8xLlHGffbZMXS/OfqTXOL8BSU1Y77nmT5QB5SdzvuXhj0lJnJq5RTryIdMojWJ5egjDNnaMURTJven5G8UnNQA61dzRVTlKKZ7FWn1xs1Bpbp9I2PP6iSQW4/tEbzrCSFghAvpLWXONzsQrlzHZINm1JN8e0eCfli7shX9hLurELoLEdoL1JYLtOlFV1rrmLr4wYeHke5lwPm4G3+6btv13ND8+ceCfdgbn5MS8G5kinQvE1QUoyDF/S1n53FyrK/3nWxScIMTvg+fhaC+X4rIbBowAjP1Bi1yu1RnNqowY7TT3yWnNzrE8cEkytMJBnM6NI7arUFsgNgWIwtwPSJQW++6kD8iVw0lrPUTJ+Y1OuRubLShr7dspQ2vixa/9RYrlsM2c0Nc+1Rq005hglrbheXxRR5ZLK5OlcJR/kVD9ONPQ+RIMfZ3ro0sSFiy3coC331nj6bajLBSDfUK9jeTdjEnjOjVUWp6eHY7y4mXDxdgnNL5HO9kDW3o2Ubidqj6FIqwK5tU8OuaFOAKKIu2sy980lDTuw0snB79xDyS8sCjR1tIc2tGmDkwzGXkJR8ihL2eiX1Sn3xbNcxqe5O/bI2YOHagvl2KymoaMaRv4KxO6XNzaQP1mv1qqbq3DqIKjppwUsPgj59JjQrSrTKjYz1tnJgbT/tw9mesGOSblfEsidOqjjaLstjd3RFJXITEKWewe+8XVvZj+fg3dRPAxMBzky31HGEFVrgDJpaS2mScszipL3CJJ3CervVCsDH2V64MJ8+6bZjdxDdXmz6MY6KgB5H75PUza1Wd0M+vTtROe/ItTUXshm94Bub8dcjSCpuhQUIyoJXN+arLLE+tpOJeFbtdsfFsyHLY7V+TLMh/MAO9n33NHGAVNBh/BBXPfDBz9LjqEv1Oex3rryVi4nO/2ILQbx/VVaIMdmAQaPaqZWYPcrG1lHfvbYk/XRysAmRScOxTj7HdALB4SaHUPdqnn5YQe4vTEun3rePJZi8e+gE3DoKFc6+nNyjSmYJrGlEJ39uQ8or55GV2615ub87v1a+ahN27UtRQm05qJlkikXJWORCSEaOeG8oviskMO/Ixo5jtHWt6Cy7eTsnLp4031/vdiH0+eGvOUA5H3yWpkP/+Bn30yqozMDWzZVtlAU3amzhb1As/uEnt+t8/nbhEpHhdKIRChNazHnnblGBV1Zl57p8KmZDrBtlr3fnnOZcAv83LHGl1IxrclcyqdtR+Y3/paL6TRX9jpx59AvBeQMJFasYv1Q85dKi8ToLOHAUUVjf52KezZ0QhADeaUysKmmPzgoxNxToBcPCDUzBg7IrfzQ2chvczhI7FfIYgy67Fm/dpoDPPL6hdj+0u9wDJAzz849VD2QO+C2QO68cw/kBvj94u0D1Vb1wl55ntnFPq7Y2Af/jCDhd3EacfBdkKNvAgwcB43vN0l/drE21Ni162dp4M3XF0gCkK+v/Zd1dR/UnL/j4lgq6fZqpXlvErX3a9XYo9XcbaSaE4LadaFVzA17bJMHF2Q0878Umyq5dRZ2LUdd5OqYWira/DEOGwM5Y4VvquwdxKL2ipcVdmDJ0ywdWPIp5qWszxK14hWK/laJkpaikRkyHvnoX6dyz4b2yOn04drUlNpUk58eFDj3FOSLB1HPOiBXliM30U4GS2tAo/YxNIkDavNjC8pmvTPro2O3CxlQJw5axB2MFtRtqYpX7TktvztyWURm9+TKD7v1117Ljw9TqMWLX+z1DZCLDDBpaFGdBDF8RkP9HZK1V7Qc/q0SdGro7olpgJDqv6zJvEoHBSBfJcOuxGk9gF/ce7E2MdweyReat6V5fp8U7a8ITO/TurmTVGOMKK0Kyo3MzTRpKP0puFN/Qw4gzJw3kjRp03jKzX1J2+4/PIUdkJsW915GZz/sPLsOxVIESb2n6ZQsXYlCZeLdg7lrjuAdRYJKS8HItIaBowpG/2Yu3/0qio3bs/P0kcO1Wr05XpfnDwpYeBp0oxvITZMIm82qDPXhgZwXOBNpcGstG8QVzfKBUW7GXKRzdgO5BX5bfbKUQdRZLXsDE+Y4f36XCeqKcxU1c3ynJ4vgbnfmSiuIpE1icJ5k7WMF1TdVVH1LyPg3DTlwSg2L6YmJiWYA9JWY+dd+jgDk126zNfuEr40C8PFNSjf2Yr5wH6m5B3TevAt0ewvpbBhQxcw024w//mM98ULWVnhs7rZL3h0LwAm5bCx7gU6iYvh0BZqDoQzz0uhSioQTQxEY7PYAbnXmvjOlSerxcjrkWtp2QShrywsDOkfSCBcdltnzV1ogRqe5aFaqRv5TGt31ykbu2Xn6yEO1Wr02PiQnDwhoGiAnNT9uqBVOCHIeuQHykqrEPH5Jd28XXd8czko6ubm1LWnr1s2S81wGckeAlbY8voi898a99pDP3/HKtcs4dWu5vVcfDClVsrQNRaQGmWQak0UtK5Na1D6gZPBVLUfezCT+dl7cfG77dkgRQ+2WNQMJP63X+oLhele3gHHSXnxczoyODo4ONTer9NJuFI2DlDf2IS3eS6pxE6l2hUhFXt5dONxui154aaa5bzkNvMN/G/22iKz6xJzAasEZyMm1e2dGwOjMS+yM5QQcoDvliwXyUg9KvzAYILdeqMGiohS3+4vjbpmLNfdp+Jxqi+TorBZDRxUM/01L7Hyl1Wxd2vbATxtXt97aH8FAPj4uxqLs4kEJ7adAtQ9SPrcJKat5j9tq7Zm2spmdppWbr7ni7HIZkJt4QwnIXX0Wu+Hx3IgFZbtQ+lZL/h2XePUSdWOCEo5SYyD3L8b0CHUOgc337232zM8ggURMCquaZO0ziod+S7L+hobKK1IMvFsRQxdg58wCQNCbr+VIDB75Wlp7mdeiFx6PYMtENY1mt0uZ3of51H7VmnyIVPNOAc0hpKwKoFzuXveSXPCrThZiAZ21417p0EFkz5Fz1p8BWsZQFyQtqhMWoUzbp5Oc6+xpWVtjxdI0Jo2/vHCY31nPvpNxZJtQeNDxlQCMmoJPyuoLrLYVjM4rHHhNiZG/ntfbXkbRuHjTff+0IVUSdGR7DcYHxiBtHCBofQdUehDy5mbQed3TSs4Jtuuh4b5LG5tlALmXhxbQ7IHcgLhfad2uqnvFdCVw/WLsa9tYdbv19MvvQ7uKjEvVlfeH1JGxAAAgAElEQVSaf077T4h4wY0HZkHWTlI0eBRF/RjI5I2kPnYaJi62EF/k9N/wtQYWCEC+BkZe7iW8Jz63pTI8nIibFM3ei6r5MOVz9+t0Zi+oxgRCBogugNZz4iJoWFCm9i880Yu+mGbOOvBleHWJgcarM0DuvHejePCHCkCbgalIc+8C5KJKTUKddTpDsN8tQFDU2QF0AXm3OpqPNvIaf30jrmCWnzn7aprj0EIOA79Rcvgnc7DtTRqXkzt2XHv1Q2Kh++v/R3SxNl2ZgLkE8FKlRdNxVTR8SmVhxXYKWCnbtFr6R8v+pg0VqCRsTfMPAN0mkGkVAMcA2/eBTr8FefZVUOkYkOqcwccj3YwrQgV+BhYes91BWY/ZeeSdbYxXoVupT6nclknxL3vkPTO743h7T95dowDzUokFv/0q0zju/vyCrSECEgmQrIGWlUsaq+8xiANWfyXl4PFWmpwbvtCeC5mgy53913dcAPLrs9+Kftp74pAs3Kqw9QBmMw+o9vQBVAt3gFocRkgryLIU3gIXej1PnvpMSVcq1c1XT6uYvpu2xaP9ci6hLbBU4sBLFIjdXVtPG2UCiEmLMJ4FjC8C4qca9Axg1tbEKSU2MQUhAmH1hI5cZ4+cT6q7JeocmEVtdBTufkiAJM0dgiBOG3m9kWP1IyUHjraqN380B7Cwd+/z6bUYnEH8xRe/L+8bOj5Qr4jNQkxvjuPJzUrNDQM0EqA8kkKCQiYMODmGy0zxl7tnlvTxLfJOA1iYHYNSAqTgv3NOFadt5kpSOwFQo6Dau0BnB0Blt4NWNVNF0s8w/z48jjqQ7Mqs9Rx5L5AXqpIOpWLt7b8ciBeetft5mYrxkkXz7jtg3qncUqJlHO1TjBO/yLhdnn/XHF/RmIAWUTvTYh5E/FFUHXpNJIOvUTx8dHZh/JOQCXotI/aLHxuA/IvbbkU/yd741AffHBoQeBOq2S+haj0O+fx+ak/vRt3YJKANAnNbB9ztoB1CFo6ZSbBx/Rs7CSUWwL1H3gvk3JDA4rr1wMtKNAZxqxOPUpDVRRTVCyjrpwCTTzTGp0HoSQVZW+ncbaElgIrB5Y5aqJFcXUQZbHTwaCN8GiDmzs5KgxScsiT5P1JKQqqjvK3jVjOTk5RUPz4nRib376+2lxtEKzoh7YVak2WAqnkzQHa7gPb2OG5tFdAc1qpREail5i2IFWCD4Ds0wuxS1oxxQU3nBrPIAMaukwMvcswz5TmCjhDUIOp0C+Xp7Uj5OBDFBaflEbGUYVkMnnKmZg+Q28bKTrXiF19Lkrn6NP6HHsg9f9Zx1strgFlPC0rc3ozPzO325ss9Re2WqdOdyAazfUyEd1AcBcn43kU0GVcHTohk4HWFyQttPfTbPK59NnbHo/MAz9jGR+FrVSwQgHxVzHptJ2XgefHFx+Xju6NtKsX9eWv6kEqnv0bZwt0iXxiSkCaRVAb/CnmHmZUln8x037Ga4II+9TxsKYHksqSgpUZAKTBGSjImTWusfUhYOw6ydkzEAx9qElMEuEgwn7V1ZpCvktQIWgCQIBnaofjiH/LvLaz4XzFZ0U7tklMBy0Lw71pUo+aC1C2otmppMr/1j0Za1yJr8zVoto/P3qSE2kvthS9n6dx9EtNbI8xHBKZV0KngVtC2IQPfA69FDEm83PhdBN+RT4HnnUIEZHYMrgqkyZzifEhCIUiCyquUp4OgdUVY4roop2IO5XfTLbsvgr+2woFTrfgX6Jovl+uzFLRLUbvFl0RYGiOL1+to9FJss3M9m/JVKJc6Y6jTkdUDeQfQ/ULg/Ar2A6RIZSWZJ1n5IIf6SxnUX1W68vpI9eEzsGtTaFhxbbBwTUcHIL8mc63OwfTR41WAxdGW0veC1k/obPGQSue+gqq5leEsgoz7BFgPt9DplUHchdTKQF5SRBhEKfGdpbpVncXATfQC6G3wUgPFGVFyKtcDL2uqHxVy9FhKWz5JxUBzMYW0NbOgZ7dcKBL7988P2StdnFie9zVxEV9/fx5hf9m29h/z89vo8cevrWkwL4rnXt9fGx1KxpDau0HlX6e8uZ/S5r0C8psSQeyJR6AyFgO6zjp8+8rEHtAAesnD9WocI8zjRU0a3922q+MvIoH8hytTKaQ843RIZJWKlVLacxX/eXVmyRMv5N5lXbi5LoO0Va3Yr45Lb/UllivrJPRcPj7LQN65jn9E69nb1cXfpT1fxxnwDbYdqLuyu121XfwaxJsb3l6J+IKWA8e1qB4FrP+Ljja/U6u2J3HHy83VmUHhrAHI13kMGBrgs32boQV72lnjQN5ufEPn7b2gmuMC8lrCvQCYcCZb5KqgRkrcqxONFTKyIkXeS75Lz3iZoszhgznE4pnFMeOIRm3A2jyI2q+1rv69EmOvxnHyCVwYmIGhuxWcnNZweC99//vPFFf43veuffv8/e+X9xZ8Knu+733ve4ReFrOM92RsCc/gwgd/v0lCvktn8wdU2vjXkGdfgqw9HAFUkyiWEUOjKRqmnciGATEHNDXVS6V4i2ta55ppCJ9AxUd67bWVDzHIatBpbmh/IThAXAZy7QLLDiSNOqiTau/kLDbBh2MNRfCyDOQlftsDb6EacjfrOLWCxXDjxBMyxdvxOwAvpymWL6dXKunLi40FB8271FAuUs3PGdlcBM116oVsYVKfpaj6DkWD/5TD8CtVUMfxrjcvLuM1hkO+gAUCkH8Bo63UR4gej+C9rJaJ6TslZF9TqvVQ2moe0rq9AyGTEjVGgv1ADaQYzF051JKv64NlHS24j6J1dMr+fsshsTJ+m0nuHMDCITXeVTwP0eA5EJVXgOo/hNrdxwBgDjdoowF6BsQ7e/ZEt9yTbU8SekDpha9T1vgjUNkuzHPk2uARRIbDt0BpnVFb6Is9chdI7l2LnElN5ztXlJYlm95uDG7WfgQ6V5aHFlx8yvq5tggWB6FtqzfzZZ16pypygpPCO2alEWeDskdeRLXt58rBD/NPR7x49U+J0fHXLkC8/Hnz/L4+sR0NfpE3sZYuIO8sOuZZnRLKrkzu7OyJc8sRlbH0iUSlSiQrZ1Q09HKO9SOE8S9bsO3Dj2YvNB944PVspeZQOI+1QADydRwJF3/1yFClkmyLknP3V6KFb4Jq3Z/l7Vs0ZSMo2MlzPV2MR25B3EwknsCuJob9eWciFpk7XnlQ8tgMBVsk/3iMcWErBhae2777AAvKZXIJ5OB7ICu/BFn5zxDd/VvYwK2/Xnjh8eje8aRSoZN3x5XmHwhsPYq6/SBqdYvgBCelgbgoFHFhdm6owMFcX62bQdx55C7wWwwND+SGTrElDTyemrBfQZOQqUljgdypSopqhK79qfe0feMHD7xOO+ozNF21cAvkTgpqgdzdVWnmFs618ZY9d2MPNjuMQk5YgnRf/bL3PO7ZLJC7IHjpkjz+TODcrDEcZihl8poFS5m+rphEpKPKvIoGPtWi9kaKIz/LaPMbiPGnm+762dw6Trsb8tIByNfhtdIzzwj407OyWfn4JpEvfEWKyYcinPyG1u17lErrBDq2ZUa55gmrPuzsNZPIw3mRim9T87u2zAbXO6R4l77c8wEeFEyXd9eyjX/GNVX4GJbeieQziAbfAln/OSj4CX7l43fXwVzLviQd2x9/LIcGNsWn98p44U+Ebj+CkN4rtJowaeeKgOOyBsiZYGHv2mcw2k7TJtjZqX1SAk4Hi1ao6ALLztsuFyiw1RsdP24WRpcqb7hjdtpdvfEC/S0QlmOjXQDsie1SjGMpF8y8Yx8sdcoWe1+OK/MeuOPDy0lARbJRaaH3zrYPgRY0kldAeSD3dYg5dmPkUZau0hw0iOJMxdWmlrX3tRj/HxrHX1a5/PWonjgLe/bmiM/0FE1e9qsOB/ZYIAD5OgwJOvbdeHpsrD7Yemu3hKk/FHryIcgu3UfUvJmQJBEJG3Cy2/Ei9GYmvOC0G5DcposhxXG9Xo7d2Xp3yNECyEs7c7vrZ87dnh1duVpbHIsxTrJHfhbi4dchGnwRQP9/eO/J99fBXMu+JB0/nMzB3GAiPvwKRrN/Rqr9sM6au0CpcfYgjYiQBSf8iLmjBYoepT493QG5D/76qzvJnW1NVwJym5Ja7qxmcdHwE65qJH8i5tR2BnJXG97xMlZs3/GifdZr4Un36gd7Q8hdHjXTI3ahsU2dfeKAz+zyWZ18g56y8VScz0NwEO+CuSaF3274bNi3S8rK980JYKU2fux8mDAycQUgraJIQVQ/LytbfiujsVcyNfTPU9nN796im/N4jXkByx4Iv4cHBiBf45du9OKvfnMoHo1vruSf3S9p7k+Emt8P2dQtCO2hcof6wisq85+ap76ESPhOP9w4ghHjcmVDORnFbpO7KVYG8QLIjZzagrthFtAkAX0G8chbEA/8HCT+Pdx14t2NrAVmIIfBxkCr/c6XhZh/ElTr4Sxt7qZcbWLxB4cR48hSA5Rx3RNHgQhbOtbSVJ6K6OEwjFlsFUBbLdLpULjcbwnIOy3tbNosx6hNf04OBhpsNxDnwNGSZVaN4kOKPnTtlu9rAHLLc/vaK24lcqoZOz6uUCXRAbW7DUepdBarDo3kym0VneR8bR1f7NwuHAbIuVEF2kISGNUWZDL+mZDDb5Ku/Yxo5FijlZ8e/eqLsxt5PK0xNFzX5QKQX5f5ru3DXlXRfP8fbyat9ols7hGpZr+BqrlbUKMmMOP9fhHAKoC3AHK3bTc+uQu2dYG4u5/yzPOTtKw488yLj6V5XsbJKGzmBjcWqE5iPHoCosFfZJn4UTy19TcbOeXaBo+Haw387T1JPP9HKms9qvPGVyFXNwHH4Dg3k5timPXKVm00xWV8j1JfQfIy+aHH2jLj7IKYLupgiouVo8lGxeI9YNev0+yybIJP8YqKgmYu0lEuKmbRvfvrczxyuxB3hTb9gHCLdGkwXMbFdSJmBYvjx13pHmwlTC+QKgU7zXW7A6/WEeEFIc5B1FoA1Q+FHPg5ivpLWVu8Wt33Z6dDotC1YciVjg5AvjJ2XNZZbAo+VDM8f7eG/A8hazyKavEBodvbJNdQKbR/DgOWPKv3nH2uiY/ELREFK8/bMsZ3FcnzrrrnON3kY3ATlQWUY5+RrL8CUP1Ruz32ej3NZ+Chl1sb0ZOyZX8vxmn68U6Mmg8r1XqEssYjkKudQkMsNAnbDNmtaq4BsdWEe6/YdzUq2dM9bHewuOMxW4/clertKp3gEnx8wg1rvlma70q1mNdT8GZ+YfYvvUNpdA2DZQH5UgOniNguvTJcAQnKu7jLlghzSj9+fOE0n4Xmw7XWKWC9EGJ0HqP6byRWXgJR/wdobnsXYLqBQcWyLPz4vIMCkF+3CZd/Ajr7ZB1mFicUnLlf65l/A6p9APP2LQhqSJhGDt2xn945232lpVqFLf9eXBpop1mnK1vbET6wyiLJKRpqEg4c1zD0U8Cxl1RLvjfw8cRFOLzxOsL41PzFva9NyAR2q2zxEGUL/4uAfG8scERqXUGWB5o4gGOjvdfoupn6zEfPaFjP2YFSWfVjmkU4AHeyRdv8skw/m5oJHZkfl0+IVAfISx58kXF5Da9wRQ7tkTN2ouads/du8C67bhFrd2oeI820sG/KPPjgqxALKOPziJXXQY7+PYitxwDpHN7z0v9M4Q9f12OBAOTXY71lfrZIVPnNP22OIrxbqAsPC5p8Eqn9JVDZAIKKWVWxpqUoii04V9szFaAsAvmG7CaBPQIFNSKsn8Zo6BXE+mtZCm/EFJ9SUG/Ut97UnrmU6dHBAbMCTc+mCDC9TKtcftgYAMw2W2IWZmGolug03pSfySbT/ftf/58Kh+UnGl04vmdwOKltTZsXvkx6/g8k5vclUt8iCcaEUjFkFDHC2P4bpUbHJq3HJb0Y+qVT0qqLH3euNHLRL/NH8XfgYiymwhYXpzSAbgTZdrF03AsDuS9j6xkcx2h9Ybtd1weXAeRd57+S515sYLw2vQPk/vOImKGMmiAqvwM59jOIt7zUyOPj9Xv/8HygWK7rLQYd+fWZb3mfJnpGwDsQtbN/3ilk9iioqUdBTz2K1NwpIJdASnTpfZd32us7ykxgFo97IOfUdG0L/bms7ZwQWqkEwupCtT74mYxqH7QWo1/nqnZioDr+aRSNTGckWu1cmKJZWaYxTlyBwrgn56P4Z9x135k/PMkAcyVyWowyyEBBkoGKF+ZpYHLXwcHFa6q1cmx/DCNRLdWNbSpb3IvY2kt568sS4NYY5ShoGiCdR2x3QE6nd66xcR0F2izNcvcMvmUX5DQ6cl77TChPA+fkU65RZIzaFSAaQOIyib5GsPPIPYkuOdhJptICn8jLyZe/TF3fa1/Km/7cMy7T1evE2p037ugqW5TLxiRQoBaCiwZVToPc9CqIsV+lKn4hEX/8IeyBIEe8jle7zNd0HVcIH4Xjxw8nw7MwuHng7F5Bi3+KNP8wqul7EFqbubaH1S73ZPCttt16gdxQKwzkVIB5rgGaXMUKY1Wp17NI1C6maXRSU+WUgMrZSCZTRFFTg8ht+osCjRpNFUGum+uLT5UZI+VbjXG+Kn9pEoLV1cZT5VqJCTCTrZNGLpJzLRh8l/Qtn/1u6nT7iSeW16igqH64f3qwnTVvAprZ2W5P7YkF7EhEPC4IBrXOItKZlEKZbtVEyiViMtttNYnsm9tum8YFN+V8OSHI3DUqBMoVqCwDylCIvAKkNgHQDiTixSKyaaCudVuh3bPBTtsRCUzxSZvhudov/Arnv9p1l4kQRf0e8zD2ocwuphTCMfsdDi6LyhSKsRMaB1/RYuS/ttq3vD04tLBhM4bX6c1c02WX+Zqu6Zzh4B4LXDj++GAFKjclaupgjM1/B2rxAchnNgE1a6JohbbGQO6laAZojM9k0/W8UJgr0mquTsjOqaAkllrKuE1QWdQ6XtQZLALIlpSVFFFy/gdo4iqAnlOwemxTmIons6cYzALiwY2nOV+FtEbSXJBcRqKiMc6Vrs8QVI/nMPKPDbjt+GIdZm6//TlbRnEZXwbMX98fwWC12sSF4XbW3FxFGI4orisFFSQtpWQxOW8JFEjGaKVAsV5OckYLG4jv07mUhvQ1dcntkqUVAiotMc+BmlWt1biE7G4k/QhSfidoNQCakuJZjX3ZBXdA7jzyGwXIO6/EQUoXkFtAN0BuNjpJE8TgtBZDb2kx+pO4tu0VgOQTvPP52WW82nDIEhYIQL7Kw4IB5fxvHp6oIN1bxcVHI1r8N6iae1HNJ0Bt6dPCi0y7Vb6frgln6o3boh9FT0njGWtT99z41NoWXDTMAGvXZYULO1GekiYSOpKVXHCjBd/rB23PIVNewAjSTaXXTkcbvxOwMkvzS6PoZjdeImseEw1JpmFwmqB2LIORH+Zy+6ujo4MXcdtffKGenUSHJZxrVWbOy0QqFYkKSpSRqNcBGg3bPY6o3eWbYrNi5oY5pqUR6tZyzRbXK7dfNd2m+lisIZusZ83mFtAL90eYfQt0eh+o9iiQrnICl10m7ULJjUFMope72o1CrSwF5NauLrjhFS4GzGNFWM9Q1t+laOwfRHX8l5BFb8Hu/37uWmIhazZV+uBCAchX8SX5IGf7xH/ZmWv1mFStr4t84Wsib+8U1BZIua2n0qVbXsUbKk5dUhQw7jJ+RsyFE6g843REk9hp6HMu7cd+c2aVHlHkFOwmH4Y5CfPHaT4sZNmv0p7aT+Lix05XbbhiLk6CIGLJ4V4WlQhN1YzE8ALhwDHA0b/KqruOtFN18ab7/voL9ey07+GwgNfHxAcXTouo1sSdO3e6+/z4qgY/c659xXmy/eYKwXxea0u1CfNLDwpo/wfUrQdINcZQ5zVuXmdgnDODGMilrc3S0ZF3m+uqN7PSB1xNzni163nLFOfpeOR2GHSA3A4DE5chgESDqJ2BZORVEQ3+Akj8M+y+/YNriYVc7dZ+n34fgHwV3zZ7gudeP1kZGZzeI6R+EtLm1zBt7BUq3dKRNvQA3yreT7fX5KRhBsilTSFndiFLDeiYUisM5pGdiHlqpXXMOlgv0uqHbX0P38XdZ5CUHuJKj+cKMmlTfQkBmdsgYfvtMJDL0QaJwddAjD6bwa4jo1uTC1/UI19tk9Lpw7VmA8Yh/figoPmnSTUOopofQ92uRSbJiNPycwfkFssKmUG59d5q3+hS518DILeeOV/IN29mA0Rcy2cS4sH3paz9CrDyE8A73obdc83QtPnaB0IA8mu32bI/8dFHj1cnqDmC2af7QSz+e0zzQ9hq34xKDcUMiJ56WJdIlwNy3vqzR85FSFw9aU4hN31BS0qycsNN488XnlgJvL0uuuyYf561TIY3Lx8I2jAyzD/HAFhNFYwuKqwf1Tj8XFa580irWbu07YEvRq0s+4V9wQPPHvtufXQ026QaJw4JmP8O6MUDmM+OIbVqMWrgHAHSuYkXGI+8KGG7Dpux3mdcLSA313GBz9Kmw+vKrUAoWhSycp6w8hrI0eczse1YdXTgIm776Rei0L7g67shPhaAfBVfI53YNbwAyQ6hJx8GvfBtVNk+aOVDUlMSSdNlzNU2uZp0YDVu0pdncrU5nIto64B0MlUYwA2gs3duKux1yrp0T9MyKDlvvbht93y9o83Xi3I0OgO5EBUArKUKRhYUDRzNYfi5NNlxpN1enNz2wMac4HT2u/WZGTWB6uRBQXPfEXrhQVAzY4KatUSQBXLTkYg5chv07CyELiN0NV7xcs65qkDeDeZmVLmaNZZ1kRmKZBGw8husjP2dkhNHmjl9OLL35anl3Ho4pnuPHeyxShagk7dvzRXcl2czXye1+Keg8nuFokhyqrgJ+riRvUrXX85pfTVz02TZALYrc6c5wYU5c+tYycRSLfzFsUvNTAGrq513WeBBkWhUtELrIPwSboP39K337z3yWqpoZJGBXMvRZ0HuODKzgYGcPfJqrblZwKcHUc0+hbTwoMhnxgS0OkDOBuMStsYGnRoJRd5jIcRezlvbyMcs5Ru6MVUCcc10nJAaRKyErLyvo5F/EnL4F02g1+q7f/3pRn7CjXhvwSMvvRVbq2MgnjqfJe1oLhnW89FAMi1hYBGh4doNOvVC8W//efPzGoDfFEYVAUl7G4Dar7LGoTxd/BpodRuHeYxTZkqNluuGr9Pw8F42O+KGqy51u2EgdwAvI65Zbu/RaE1cmetuIHdB1K4ttato7XtX+iYMZkXoSM2Fua6tpqeplmkcXVQ0eFTjyLMQ735pph1PbmRqBWrNzRX49GBEs0+hWngQ86kxSQ7IbT1bxxP7MLDRZFoKyxXrWqcRsMKXvQKkFK2s3E6QVzQjUoqZK/8U48GjwDV9YnlkBkdP60qkoVmFNiZo23LXoFbjztyxuYD9GatRnSK1yt/b3KJJQzafzzVG0uFNQ+3Xz3Bm8DFWFazHtneFbXvl0wUgLwP5R/+xemkyGRNiegzVwlgimkPVZK4mxWIEasGiTpLY702rPzZ/OALIfyCxfcNYyydEDNS+SQuWGrbv0Vl7N2m92bbK4riXK1Dh38B6vQmzKyjRJW7CcXDKKAoNd87360rl9tyvdzCtn9kBcu/pF+VefXUoL2ooSqG6Rc3X+TZyR1atjC1qMXhU0VhfAHm1BpsFfHBQAAP53IOQTY0J3TAeuckFLbYeTo5oPPBSR6J1iZOsPM70bix8OlWHS7LBcUvR2bLAKJMZjAdPUVx9F6L6G8148Gyqa3kOCeukhMTYVLFIZAISEWPW8ivOAdAgZYNApABSgYK2hmwxyyldEGroUkPVJhUml8Z3/e+LAIf1jQzm6wUfKz+CvuAZWZp25uWHqqMDi0OYxVsxSm7TSm+LRL4JKR2RslWLoBWBbtlsRc8vpJxz7jIYTbYak8imKhLvn5lwiAGzUYDWDqD0ZlL5BGk9UHjiZSC/jGz+gg/zRT5WLpFb2iCYCcmd4CMHPJzmabrAuMS9on55Nzfuq2lbYt3V7HbfO12LfA9IBGFa1nVKBRBTOpBkJMcWSQwezYg98j0b3iNnII8ZyGnqKdBzByCdZI68GnOeaFeDPctP2YKv5drnN4bDuDwg76idbNAzbomkNkuy8pmKqidTUZ3MMcoVRUQ6kQgRChHxWGF9le3RRNw1lSWdKQmRW0UjpFplzUxTPg9UvYBYOYNx5eS8rn+mUpiZ2DPRvFHljb/XQM4g/uKLj8svjcxuqUnglmBflpDtQ1I7AbNhSWmVmyAjZVxCynGbvoi+88Y9CNuIIIG2LcRMU01SCWBaB8yqoHWFiKLCg/Xztvj8F0Hh6/+MbzhhvO6iznTpvB6wfQaL2RKbo0sFrLvd9I6k2LrdtkGw54X9udH0fEQdAbIUzZV6BcqBMMpAjja0GDiqxNhfKtEPQN7cXFUfHRQw/RSo+QNCTbFqpcqFCLrqfRUCcrcVKlfOuv7Xee1n6EWAa15PrhVCymOFlziG5ohTazONUSsTcjEXUaqACw6zJJUryNuMWmahONuAK5LZ2kQcwLEgHkW809WUpW0iRW0RV+dBVE9hXH1Didrbraz+u/mBrZ9t3w4p4vM8eW+or2t9CzfUw9PxPcm8GBzKmnN3x6L19Qj0g5L0lwTpWwTkVaQ8Qtb/mmSOMvIypnuSuKQJ5gFnWl+5KKY5hisClvomlidK2RNfhzdhVAQ91+0qp7rUpC4FM5cGc+tvWrDv8CcGyrtsyEAuATXTUU4SY7hk7gAhDZCTqB/NxMhfKrHrpX4IdlbVBwclzTwl9PwBVFMc7Kya5NUiOaqUL9Xp2Gzn1Dq8/yWvu+pA3lnIbb8h1zsVuWyygFwIUCjM301dGzOfXPs614NUmEqhtr+qyXlg+ooT1YhA8U6ZUGFUTTGKzlJUeVuL5JgWw0cW1c3vN+u1qR07nncBrxsHztZr+GwIC06/+dVRILxN4uQBCXN/KkDdFxGNCaI6ck4jk3i+upH3Ql2FI6YZLYIAACAASURBVJOpxwPLqPe89oAHEw8+b1YGJldV0IBUaZb0cuPr8CaWBPIyppQntfm773rTu40o37yXGjoA63ROKC0a9vPIk1THJSA3Cx9nIWUUjTRADBzNsH+AfEBZagULIG9Xfes8v+EoqPBeOm0d3v/6AjlPH1dm0/dAZbLElXA39cbMztYDOU8z3xzbArlRAbkykpLlvBzXyZmsQUIZaYiiBR2LiyQrv83E5n+BeMtreUueGL73f0xuCABawZtYr+Gzgo/wxU7FtMql9/bdLDN9f6Inv4409SeSsrslkRS2Z4B1wv0mrAe7yDXdtS0XS8XzzeC0ZvVKbQvgS6Til62/Dm/iqkDunOrCwi6Ls7ud2JVAvOSRl1+Rr45nzuU8LsOR80Fc4jXj8EJG0WiDcOCo6iMgr2YnDkmafErC/INCTY8hMZC7hy8zKT3M1Hp75F17zTXzyH1sxQU/Cx/BNRvnOWXmkqMqjTaW55DLkDVAbmPIbFrToYnnHDcNYSjnPqxCKh2Jto6qH2g58aKONv8KU/Fqdc+vTt9ogc91gI8vBrwr+SkG8eefPyye+PL7d0qV/qtIzz4mYeqg0OkOacpT8+rOW38/2HyQr6P/tf6mb0rgOqPYIeSYBVuXuWjGax6g1D5mA1i+C8jd/XQ5ir2T2n/Ae+dLvpTePpPu30tSMm72uotywgzvdEgkjloZOqqpfzxyA+Q4+ZRkjlxPj/YDkHfFSJalhr3awL3KSnDZwuai7T39Qc1hBsi5fj03rubrso6AgdxRlTy/OPxp5hlX2eTkKk9lWVGnQqFJVj/V0dY3tNj0S4WVfxjc84fvA3xP3UhgfrW3spL4uWHOxY0e3nnneLQNju8Byv7XCBa+JvTUXknphNACJAfhuBBUF5D7Mq+sqnBeQ8mpKDN/1uGyIM5Ui2/KZhHe1f32lr9mD2jlzHhVIO/1yP2/l3LlvZdZltF1jS5bEsD1Ye8EN02lRIsgtuECL46VAshzGvlLEF/uA9VKc3OcnTiU4PRTUs1ZIIceaqVsz96Ztw4z8aoxkiWH2tVu9FqB/PPGc4dasX0+LJCb7GOzZRYgMLLOkkls6I5FmdIPhKBF7RIkW39H8egvc1H/uwvVbxx/7bXj2be/feMEPa/2VlYONTbQmWwxq7FKJXn5vkrU+jbqha9JPX2H0O0xoSUIBl/2BmxFVvvHFHdi+SGrKhzoLAXkZeedO9H3ADl3US913C0r8tbcQnYid68ohUfeOzL8/PT2WOpuPweczMdMSVf/x6OasjxWsflhIOeiWeOGI89p/C+hT1QrFshnnhJq4YDQU6PYG+wsA7lLrlrzl1664LoAub/+1RwY8/teaoXHhq0iaTeF7CLZmBT6xiiewnQ6dQZywto0VLZ8CHLkVxnWnp/Tj/z6d1OD7SeeeMZ0troRvn4/gfyFZ6KLWy5Uq/DKPgmL35Fq4VGpJ3egzkaMJM4AOQ8QLzV0e07BuvEMSCje5F3Geht/syzYMF65K/vqRgvnC3VStEtimHUZTb7Tub24AfFCWXL5TLPb3R4kKDzxKysvOtjPV/DBYJ6EbnE0GY4+SYTnpQfyIQfkGz+zk1P04+yk8cgZyLEA8rL80O7kjKULIF+/WitXAnL/hpcGh6tBxtUQ2k+E0lWu+BFfSM25F+abJcW9Ha1zwDbsBEC9asokHLG3LuozEE2cIjnyUob1HzUa+9/6KGo3H3jgL3r6Ea7LJFyRi17trazIRTbaSeiFZ6L34k9qtwy/va8Ci99BvfCoyKd2ILWH2Qs33rgBcgfmbutvuruIDLTIuaWZ48g7JjQNYEyPhA5Am21f70D1YMkfLXOGa2oo73sLR3kwsDr6qKs+ul2ZusG4PBlLnHhpNPXifQFgrruzjSCYza/LCbX3YzwoqGYYjS+SGLIJQaKPgJzmnhLUC+SWCjDUkfMkrTdpU2rt8FomAK7gGLkSQ1YG8ssT268GGct8DutSW2HAFRtAF/tDd0suh8EFzE2dfPcbE+xkMC/LgtnC3DjFAPnmU1qMHMn04I9bsOutUZUsYgDyFRxN63AqD+S3Db+9L9aNpxjIUU1vR90yQG4HlvfIncaZJyIDucwMT6eR+1Oa/lXFExjSgIG8ExO9rM9CoRded47UTRLfU9Ik+vDscvxjCbo/f8I7WsQ/j/veO53tQuBql/v4gYVu9xtbhdHkUWEtAzm+SDh4NMOxZ8HoyDd2rRXrkZ86lBggnz+AemYUqVG1emdrUx4v5mldR9CixooL0l0NIld6qlwNyA3U9sauryp4/6JA7p6+vHJctgW09Vl8/gL/2gC56V5lsj2B2/UZe7seetxfm7A+C3LTKSWHjyga/HGVHnwTVCMA+UoPqLU+XwHk9bfvj2XjKaEXHsF8ejuo9rDV/ZaB3EnjDJBrIMkcOYO47b3Y2SJ32l36puylarCdRyw7GWs9c7sM3QPkxe+c7+2LXPWyKcU9uwnb47Jd5lz58xaV71yX9SLb33ZWcJ3rjQdFULdAzin6ONRHHvmpQzHMPi304gGhZ0aQmlX2EJmuMnEV7sDklU6GXbEqi+LPGk+EDQHk3iv3C0QXkHf2gdY0hrx0f2x8x8bPWW7IA1UD5Ex7cwqoow0ZyKE2q8X4JyCHX1IwFIB8jcfZql2OXng8ei8ert02fO7+WDSeIrXwqMimbwHdGrbFrBzYOBrAjiFLO3Cfd+a5DbXi3RUHbr5vcZED42dKkZZt+lSWeJdSEuSqPe2VTlymVnqOKfHkl3nWVwHyKz6G30q7CdtZw5yv7nTDFshrGRZAPvwsiFv7I7MzO3VIwuzTaIB8tgTkdqwUQM4rPO/4CyC31Mpar+vLBfIy1XL1FNRleuQFMNtxWHzKGMEVlPO/8b/skrC6/A3hwdwBufHIeUNtQV8zkBPXcRn/RIvBIwTDPwoe+ZqDzepckIH8UjxcG9x07n6gxtPIHjkDuWoOC80dXVzH72J0lbxPww74+iHOeffUnc9Id2PR8n8ue814Dzbq7j/Ph/ng6PoU2SxSlroNvWxEuXzSXvbR7hnaHS9wtuwgmHAeuaVWNA5yQlAfAfnJQxLmjUeOygE5dwUyATrLkZswean7kuHGy+NmdYb8kmddDpCXP2i5/KsMjsuqZn3OA5n3b8+31L14n6c7ztQZc8Yjd1SVZWG8U8BUC/9OgFLcbI+plfHThINHCAd+VNV3vwGBI1/DkbZKl/JAXt107n6BzaeFWngEsikH5Aok89xF3eyOd1Dmt8vOdpke7hZ9sL6V60S4+nfMkTLP7rx54zN0lXNdpQe+wmmXN5GvNHGXBnHvUBWXLAN570cMXVWOddlsPsJaCmJ8EXDwqBbDzyrYucEbSzxZr9aqm6vZWQfkCweEmrMeuSns5ICcd3Ku5owPrRRx78u46NUfC8t7/z1rvNmtfs7XcoHcx1JK8c7ifkoSXpOY5xmWMmfuA/Cunr4vJmrmrW92wj1gdcxAPofR+GkRDb2kVD0A+eoPrbW5QheQU/tpoecf0dn0Lagbw0LnwBXrfKOcwl3oubUi2O5jNGX1XXkrSFyNegkgd9W7y3TMsh3hlTBTWYmy1IV7PenLrmkPKO8kelkX+5Ee1U5BM3Vmq98xmxK4VvebgtjUn0CuZ5+WunFAkOXIi+4ZbvEusoG9o9C92VuJN7vsc2xIIHd33/HGfclj9ws/Ln2Ix8lWc5OaDyC5p7MbctoAeQQa6nMy3nQa5NARwvoPq2nwyJc9SDbygQW1MnzxfhCtp5HYI5+8BRjIKeMNmfXIebAUoNz9RAX4LAXkfq9oQMxXo+bqbqYwW8GT+8FaeOVrabSSR7PkZc1zf/7SYrfa/tPuL11ed6/0siQ163FFLb6z/JC/1VKS/QfkA9nZQ8Jw5OyRM7XSsEBucgccT+7N6k27jkBuhukS6tgrDcMVpVbKHrm7DzttfIkLHz+yOvvLnAQH5DxJecwoBnLug1LqLctSVsWOFNbnRLz5NIrBIwoHA5CvJc6s5rU6QD59fwytp7Ri+eGlW0AvDgtsm/KYvrZTJ7OzR77hKIGy49oNbD5m43lo64IVtbm9iGqdqJViAl9pIvvCXz2caBnau2F+KSAvLQbFwtC7OHgk6wS8CKupFuO2QxAMP9uUOzd08+Wzx56sg4gnRsXZQzFz5GRavY0AUyudOg92c+epJEcJrCe10rMEX3XKrcqO0Y+/Ynx4eaH3hnrquZdv2ky4TiKZGW2ueJZjy0GxIyVqcxhvOgNi6Ahi/W+jdE/gyK/6tvvgAA/ko/Xp+4VMuRHAo5BfugVoYRhFG9CkAZe2csZLLG/tXGaeGYQ+W8+rW0sGcPR6mWnpNU8hfLmccl5VSy4HyC3f7V2fJZ5vqTTPy57Du169rqi3pzOu7b5s+lqSqBggV2A58n4C8oSBHOYfBAZyXQJy95i+yrGnezcCkK/qQFvOycvekM9rKIItvqFLz4kKiqUzPu1w9IS69e6NhkXU5iDedIYMkA8EIF/OO+mHY3qBHHMH5GCB3BS2ugKQ28JPrFv1vEsHypf0WDyYlyiYy8Dcj7+1NF5XtuZSF7Y3bFUK7u9d99mZMJ1PL7Ua9frwZWD3uxzPY7FX7oF8bFGJoaO63zxyZI983nrkZSB365j3yH1M8PceyLuoSx4btomEG3w25WcpSZf34LvKIvsx6bORXaawqM5BMn6GxPARhQN/20r3vBEyO9cSbFbpWgW1Up++P5Ytbpb7KOZTtwAtDgMDuXDUipOm2i2b9U5tbQcun+kBypfU7AWxEglY4gCvIPhbpSf9nNOW8LSX5nazyKaO9/LkSx/cwztdeWEoJmkvl17I0EzRrFSZnp0Dr6Y09ly64amV79ZBLEyMilOHYpw1QM4eOXYBuSt57Cm5EjduF8yrRSTWfois2RVLHrkrcOG3aya+0NUqz9+UKeXAhnO1jMwWswzk9vem5IOozlEyfoZVKxkN/DAA+Zq92dW9kE8IumX44v0VaHKK/iOYT20Hagyj4MYGLqnAS1MdoHENFlO7gasaMsAZMHRlaW0VDQdozostqv2V3Huup9xVy+SqMcXVMUbplq6EzSU/fIl76Fm4rkaglrfPvWfz5nL2JqykJMcWFA4c1WLs2enmnS+jWJzc9sBPG6tjjOs769ljHsjPHJI487T0QG7khzZF3/csLTjy33cgL48XZwsDw6WSF34+lcgTJz7wxd68q+Hr/tvaNdabt0DOMVAGckjGT0M0eESJwb/9rHnvmzuDjvz6Bv1G+HSR2Tl+bh/q1lOoFx/FzAN5bvsBeo/VLfIGuruA3Jev8/XFyx2AXCJQUYbTj1rf4WSJ7eLVgHA1DbcS/PzV7v9K1/Cf83pi4urBDOSjCxrqBsib+t4j4+PpJG7QXovdQM4e+cKDkE8b1QoroCyQs2rFBjtN0LsAcl806/fMIy+Nl/LQYGVX2R0ymNwr7TXeuP+p2yEXVUevDOQ6GjpCoh6AfDWxZC3PXXjk4+f2RdTgsqOPUD69A6g5zIFOjnyzaLAYUa42lq1RbjM1O9RKqetPkVrMg8zVhOg0Y3aJIbZVVbkmufUg1tICpc2Dv+y1gnnv/fZ6WNf6PDcMkM85amVmBKhRlb1AbrJVbJDcll/tVD+8VpOtw4hZuUuWmMcumtw3SHS8eFnD0i0FLu96XRMXvwK4+WSCnewYsEcebzqNnBBEgz/8LLsreOQr9ybX70wdID+9L8L2d0AtPKqz6R3CALlJS7EyJpc+bUpjmOKAliM3AUBfhrTcL6iLPiiVwzUo7fk7Wxh/3YG8F7hXCsj9eS7bIl/pfXsPqmMhQ60IplZYtcIe+X1HxseHJnHH/70hu597j3xInHEcOXvknBBUBnL7nMS9JM2231V9NEDeAfT1mxVrfOWePAZrHZtWby3i5qD7V7HIFajvVwJLc9o0/pKW1hXUUjxnZXWWgVyLoSMZDPzwUgDyNX7Zq3Q5BvKLWyaqVfhwn8Tmd4AWHoWMPfL2iGffbH3jUr1o5zRb1QoDuwPnIoO/5MGXwoSF6qNMRBc5x0ulg67SQ/eedrlAvlw3seDc3V+6gNxPsNLJvA3YxqVIny0+WU1JjM+zakXR2HNN/NKGB/IqNDdXo5OHBM4/DbRwQDC1optV6YJ1LKu0eQQM5D7PzPLnAciZavIgzin1rlmEsV3WRXWaEVR24X2Bu0IO5Nxxz5GzdUV1FpNNnxAOH1Ew8MNme8+bYwCNUI98jbBmtS7zwguPR1u2TFRvhvf2xZh9R9DCI5RN34oGyLv9Alv43/aVZLwx3KZXy5UHVYmi8N5Fwe2ZH7iaEV0PtVTK2mo9dc95LwPyAom7D1wGkHfnDJVI767iNJ2f2wYWfAPcCb1UDdIEOzlFv8op+vMah7ke+XNNZI58I3vkT9arUN0cR2eNRw6c2cmqFWpVpdvh+XHDQG4DcY5aMdSLbxq8Ru9+I1ymxIV3vHEJmhIgliAauzHNmXYS9EpJdHZ7U5KvdgG5VbPYM7DXVZulaJMpY4s0+MP59N63ApBvhEFwnffQAfIP91Ww+b8xtUJq+lahLZAbXs5NQFPjmH0E74D3AHnZ0S5hudso2p9Yus8CuR2/vYTyUivCdT7kcj/uUbhA4w7VYU/Rg/g9wG7mkvlZ6RfueTthqvKHfGcgB+RdCh7foJlT9McXNAwd1TT2rIruPVLrAyCvRqcPSZx/GvX8ASM/pHYB5DZ8YjsgGGWGr9TngPzyNlLLfYF9elzPcLHukgRyQG6mmYlXlTKtyzLNbmK9p9aAncW2/5Sp3TML0aZTGA2/lNHQj6q1r74Js+1m8Mj7dOz42/ZAvgNOfjXClgFyzKZuA2qNmBCl58nZbyp55AbWyhxwEbTy6fjd0Ff2TT2gG9miB/YuoLxWknolXoLlFX3nnuLuu0s4XrmxaFd6f6/rXqqrskQk11NY3VJMr9MvA/lonwH5jClja4G8VbUUnVel8ja/OwXd+oyFa7kSL7U/zuHDRu5uLZAz+FpqxU4RDYKpFU7QW8obLz9pF7C7LGGuR85ehqjOoNx8iqKRlzKq/6iaPPom7K43EUPz5f4YLFe4Swbye8d3VOr0/r4kafwHzuzEfPI20K1RHkI8+YrJ5ZC7kCPaposm+mm5TntsJwbj0xc6Ail/G50svo5fbn+2TiDuJ08pe7Mojl2AS6mbdK89P7fg0pV/2U2+lJ/d9lgkqKUgx+c1Dh3VOPqcwo3vkVcqA5tqdPKQpNk/F3r+ABr5YavaRa8Zfq6nlkhPLZa+nlhf5OZLr9/ED5wnbdd+/qWjnoqdbc906d3clhwt45EbIK/NYLTpYxLDL5Gu/3A63v/WxIUtLXwiAPkXeWUb5jNEh+Xrr49V9tR+82Wh24eFnn0Us0t3CWqOWz68pAkvBoa7fSN0dZ6VwSpf1c5BehHk88xfN5FS0CuurvN6NN21T+J9Ylsv3fIjvc1GfUOE8ixamddYgHnZvnwPWoA2HPn4vMKhowqHnwO880htQ+vIn6xbID9xSNLcnwvDkU+PQC+Qm+CKL5btXcxy/sHK2LavzlIGckOD2JHRSQzyqh43jwqPqUQBLsVU8lDyQI7VKYo2f4jRyC8JB34czz70GzhzJsVvP+97N/eVyZa62WWEsvr+GS97AKJnxAcfTMY3t9+8J9btJ4We+ZrILtyH1Npqt3EleWAv0PhsTaM+4LRr1/bN92Is4i/diR6FoUtF8wunY11M7LaypkiRVVKUBICdYKRrhFDsba9wr8vtcPT5A843X7ZAro1qZeS5Jt65wROCOkAew5wpY4vZ9OjSQF6OlPsF8veQWikPNzemrILQVQl1joaVFnrXw6t2S/EVv+XppWoMkAMozeWjqxcx2nwco9FfIFb/3xPHd76z5529OT7zjE/HXpcZuJIX/T0FcsIXX/y+vH/0X25PRPpYrGceFfnFR4CatyHmEkAJW0OaswmcuY2l2HNl4LNFj9kH15ib/p2mlVcXm2CBvNPzu5sK7dpyr+QbXfa5nEfuGl/YImB2h2EB3X43PUYdddQV0+xa4C7PZ+rEAj6HNuoKIthypJqFLFBLkakVMXQ0o5Hn0j4EcnBAXnSaKsxQAvKulXw96LVlD5bVObDEYFppJmf1WokmoHMw3KTyO1nLnvskPJ53Nh3fxI95pGpHc5pNJpIi1CQqp0FuflXjyC+lFP+98vbdH8Lh57VTKK7Os63xWX8vgdwAFhEuvvbEVllRexM19bBQk98EaO0BaNcBs9jWUHFAziPEWIoHV2y++6SOnFLTLAKlyxryAVGXsScFGjC3KAVAbjPH47RoXLEuc9gCJydM8KQRkTTZqqTtjsQDuikr627fLEyuMkEn6Ou3vN3lta4M5KWHNSnrHQ/MNAjI+XrVVEab5kEOvZrqkR/0E5BLmHuaqRWdTY8a+aG0i7lfH83TG+DxU6+/vfFCjmueq/hfoQoolT7phraCInE/FqwwYQ+anQcJGFfMPOPhaIVjlj2XwmpRPJibqSm4GqkwozbPc9NoAiPBP1MQyRQgeU/TyD9kNP6rNMM3N+9789yNBOIlq6/x8rFBLkfvfmtofqF1S4U++2oEs3+E0LwPRLoVKBtFoRLjfrtmgFbZwUCeAGFkoFmbVropEFdL9F2UXVU20lyvRWMsXAoID1CDVG6b6Kt1rguI///tveuTVdeVJ7jW3vuccx/5ugmJQLwFSAhsSRYSINkuoZl6TLjs7uqekGOqLTn6k7/1l/4HGv8FEzHzrWKmbbcnZqJLFeOZsrvc7akII0sWAiHLeiILECAQD0GSj/s8j733eO3HuedekEyihLygcyMy8t7Mc89jnX1+e+3fWuu37K03c4t9EoAJYQtWlATtUi59ENb4QOT82Ow56/0Yz7mog+GAyXP/eXbOMFD1L9h6YBRvsOegtAZlOr1EMXnkQB65mvhJgg/eJdQKNV9eeB50c692QC64LW/JgTw3mvUi+2lQI/JQLPE0rquryF1je59vCsjNwDKpgjqV5EEHGkUVAQUoiXbsGT9JAxVYkX6N1tLGp8xCGYFx66snmUSttWSCxcCxxQS7qpl4R6mx/5akq34HCXw8/cQbC0u8zJHf/EvrkdOdee+958L1slOvZVc2QdZ6HFj8KED8VYZyC2NqNTJVteiLWisCPg6gI1CGjiCfXgEKaYCc+qOb6j1pmyOQr8swZRzTgEPGjGtBu3KrwZxzKVIUd3y4uNRD5yEawJbKnj95PoXR4R9YRisJO4vZ2KjlY/qQ7ivt8r8X18/5H80XjQdmKjkRkDsNEvPUhrFmjSZgnaiVnySmIGiURbM8R352f8AXvgequVelsw3jkTOXTOecSG8Nk7yy/DHkOz6C8gMOIUmuKOs2yDtu+SEw4MDQZE4+E5epDlLNKhJ4lWkMUEnKLWfAGGoP5KglKJWC0l5VkjDfrJJREZcCugsMZzXixxrV+wj4FsjwDRQzZyZgoYW7309WzlC358hfaiAnKIZDP+Qwfmiqk3U3I+/uQJZ+hWH2AOfyPgA9xiithDxFAnIlfMGCVlprzRVwQcAjQeqMloWmMactRciAQVzj2JtGnUygTquoVGBL9v3o9m9WSox6MPBmPHRpG2UYoHHetylm8cJhw0Be5H6NF+4zYIpPbMErd6XqBshzascBOa1qzAwRxJpNLjr1w5909e7DdwOQh5qAfPF75JFDdq3BdLdCjbxNQqqb+Ipznp8EbzZQfHsgYJn2OpQ5klNvbo6/gTptIemWZxpFT0G4mELlqsZaR3GiViLQWpiURMaYpoboJEKmdAZKGiC3xB8NY2EHpvGVNHYQ8FOFeEYq/S6g/DCK6mfHH3xgDuDe4savg5Jlup133W4MmJ/8VgiJqi/2FqdRpfdxAas1qAYC1og5Ng2BNNdmUacC03gzowbNTGngCoiKyzIvwCmQnAfOYsGhvQb0/C7U3W0oexuZVhOonJZ5fge8a3uHOZac9/eUiAVru5rIY032LAs4TABvPnqKyMuy+9Cu4Um8l170xocoFhOccgVA1BzAUE10ArS6EbGCsUXFakeknv5PXbbj8PQ0H2EZ2+/UdFRfVScgZ4vfQ93aC3LOADn1cEfyHHOOoTCJF2Rm7lowH3YF3TC+jlIZ9tjzdHCDwi2FlYvAqqckjL+rxMQlwHomdaCV0f83gQYdkJA0KvKqIE1TAJaZad/wlbRYJodcaqWRd0HDImP8aqo7lxLWm+uFcXv79pPJvcaNl0BemHJsXPIgwsnZ4ONLszXG01pUVTWVqQgZYwGE/a0DchtpFFKYk16J+W+SKgwhhBQFhpWM1XkstPp4A6jZPaAWH2ey/TVQch3THJgJzTu080qId/pJHp43ig8geeJDdSvFB9NSMNYkJB5mva2C2LZ5fyMQLxw0D4y5PPacSLZArtn4goLq0RTuFiBnq+rs0j4mF59n0N6L2XyDQVwRVNDieCiTATTkuRZ7tt6Vy+Oh68nXmO5W5554kabLfQMfdAmvaFZ/D/j47xSffA3DDWdTVZWJriqbXEBfYDrQ9Oyl5n2S0tOXmn+lkEAgmNZKKS1AykSkiYx6itU7m/jVNux6Mb1XAbwE8qG1gwfz9198T0xsAB5NAm92gTeGtit+nHMfhrdBnuLUdIpJ68I6HrQeVdn817Wc/0uU2XYmORogN0FUojC8W3aHPfIhT3sgculoFXN5nhJwHnw/zctUbZjsC5OB4atDBxS0DOQP5ac7o+UcgwNy86ArE2xFFvR0MLEAOHY0VVM/lWz34VEuCNLnnqteuyZXAZzeL6D9PKrOXqYWDZATteJVP0yKqvcDnFny9NSVYtc+Z3zf1L+KyTc3iN1eB+ROLdRcPkXOeQCaR2eZmPgNsonfSh29FtTWnFtQq/SkCs0omfcn4t5MTYTaPnv+CXRYr0KtZFN/KiM9sQBycRLkrl27M8R7s9AWBwAAIABJREFUJ1/8s+7JXekE3NQAG4GN9PGdqzIRPCjl5W8oee1fMym/KhSLUFI43mlQ90s97/wZD8chTX5hIRXFqz16GsZQ6nbIUPB3QBSrWOafB3D9AYrNN9zXzL98Xr5r1EEUBGXNsDBm4eQCsLGjiZ74qeQPHp6PR7fV27lXn6tWa91pDuf2cd16AXVvH1PNBoO0Qklx9GOqhU3qhY1B+GDxPQHkBR9kgBu3mZb2ZSLkDnBdg0TNudIizEBUPmBi+hciWvUbkPot3Pr6pTv/MNzdRyyB/DbeP33pkXq8qO9Ls/N7JSw+Fyj5RKBxNVdQ6/eWyAXNb+OZ3GDX/uErLgQ8Njtv3WCt98QN3VLQCnFNNozs7IBWS4Ef91K1rm9lXwLAe+UMQBK5SZEI8sw1aGmAPGFBo4li7GgiJ3/aga2vTqmxK/jE341kz059+kCl3alNoTyzD1Xn+6CT/Vx3G6ATCnBbGVZamZA3zmymhWee7nog97dymEopDrkiiLvhLhFBMp7osNIEFv2eiel/iKprX4V6dBan//meSw+83Q93CeS30cL6vV3hIkyOKXb8EdDtv+FaPR2B2sYUTFPMZoAev9PMyjCQDwejXEWrLdihrBKnKEd9S4FpBCY1MGWDUS6J3uzTphH2KRWb1dOvxnOzhPllgZxpoRnl5lPSDwE5BgmKqUXNxo6levz/7MGmIz2oXr3/CwC5CWq/+F0GDzTYycmIifNNhC2DNz//eMb9fej//s9g3pyBLRuqGpIxPdf9qFoN+LTW83s5dv+W6fRJ1EkDVFqliYkCuNYjV4DcafM4+/vygzsdIlnuYf+Z+eIFEDe33CTwIBCQKx40pahcAFE9gmLqHyB68I1rGM1tHNHerMtts+XcXwnky2nNoX2RpgvAkaB16nc7Mhn/BZfJnwWQPIlSrceMgNwWixivbMWAfGgIEI/rKBWT380oo4SoD8v2ZoRLmmWAogfAU61DBcBtXy7fWZgeUhNANpSCnbF8pSx99kWA5MlnHDgKzVlgNA5UJlFq0QM2dk1C9c1Yjv+s3V37JlS71zY+/eIttXojECdJhu3RQjBW1VFPLwQs4Kwb93wHbQDoQN3cvxq9ta9a8YZ2oE1/qnJt3kAbqlGmdCilyBZrOuusDbC9h2H8LxGyx1BnUyCzis6k5f0NkPsK4AIhXtQpu41j8Xbt+nOplOKcXRjfChkQuyhZ+Kni9Xclr74iKtHPm/W9x48fPxc/++yh7Had77263xLIb+Od9QHU7qmfrk/SbK/Azje57P4FqnQ7pKlApZhxdIuC+bfxfAZ2nXvkg3ntOW1uKBUOyOlHkCuZKsl6aQZNpXEBUcxrDDoMwlSD+b9DJ0sWGCC3Sw6/mM7BnMDd5lBbj9wAOTdAjjJTTCoeK1VfUFD5Q6rGXu72GifWr+s2cfeLSyrk8HLFyC6MVWU8qZN4Ms2yiYCziqgExOcwII+58BJGhoFeEiS5juZjBgZZjL4x/dAnmtFSxbGboUrI857hoHYKpr7OQG1HLeugVKhJcoBSfMgbZ/aH5j1b7jkUC75T934Zj3MrQK4ZVwojKbFyRorxlyWrv6wC/pvJHf/jH9c6B636RflakgVKIF+SuZa+MYH54vmnGqKTbUM5/7TA5t9A1ntUp+06qjT0okrDmWlLP9ItfMMHM01QyuurezEtSg0TwEUEwIJYKd5Uil9IM/2hVPx0GETnNfA5KuQAFZDEhdOiMfIFIAS34Oc1CTz40VaUf+/hkoAcOAgSJUGOMkUOmVCpqsaZDmdVJTi7enL9Ndi+6o8pZEvLPrj01gv1Crbv06y9WeiFh3Ta3izj7n0C9VhYiRjnpKpkJM+I5zdxudxFR00FJ8gYFYITHULxXQvkptiXAFmlWqtYahULptKqAL1aIGxioBumksXGOW0OuQNy8z3DlQ8B+S3cvpH9yg1SEovaPIBUvVnvKKy/p4LGL1Sw5rcVjI7D9l9eLUH81u5qCeS3ZrclfevCse/UKlW9uo7nH0dY+FcgW3t1trgeVTJuU9MG+g/n+x52S5b7Zpn9e6LD5XUbd0jbXAtkgWYi0oDhnNLB6UzyD1KJbwKGH1aC2kWFU/NtpWIZ19xSOCcnoNuLzB6rFaEtU2H4iKFXG2pVYc6g082wzirYy6rGB1ZZpOJeNV6/mbVg+/+SoAHRm3uR3vzFNxpRLTy1VsnkYcHbuwV0v6qz3ladxqsZ6HoQcOQktKQ1SrN68OJmeYKl0yCQpKNq6p8oNmCkdMxqxSigaVCpAkipFIVzLSsCoI62X5mT83MxA5Ox4uIF5r27Fr8EurlLuy1bfZZhb2m8DeWL55kqbpwZYUMWtjRMXlasfoxHq/9vqO44BhG/jGt/eqNBcluu+V7b6S3dq3vNCLf7evSvDwhYM1PpqJM7GbT+CrFFeeVfYypey0jVbbCRvDkdo3U+dGIe8Af+fN1TeD3nbbYfDmYWQdxs4JoCu9ZvimgPFigUtQxY8JGU0W+kDl9Hie9AJj5Jx+udGKJkZiKWZ05G7ixsdHAoRmhjgzd8Df5ny5YtABfb5kzPA8CGyd0SdsGS84AvHPtBjbrac3HmYdRzzzDdekxAayuDdDUqHZHWginSMQ62ySfxBBchujOXRVijAknqHTS5GK1s3wrEFj2ZHjTkuRvNPpIDoZIUExG21JHXObDTUz9WULwnrsrV/GmYq1jq4PTjwd/v4c9D+xuUXh78ZzGJKR+MfwL1h7NQ+5ordm+MYi4s+lTj1LuaT74isfpPAV//Pjy02EUsufGl3m6/fQnkt2q5JXzPPO8vPsd6209uyES8l/OFr4Oaf5bpZDuTKiLJFk8l5/Dt8tLyknl3PKMXYEDYPVE3BPLiU+w7WfRPuOgEkvaLb4fsOwWZziokJcCDGIN6U2P0toTKz2RWfU0qdmb8owfmRlTPGQ8ePIj//tuHpnUgtjM9+yTT83+Jqv0I163VDLIad9rBWmaGMjEt+4jfcghktHCMgezsajhtN6lau/nOStZuno6xAWsF5N57yWI7P9CESDSVmzlzZcm+7GsRTIut/5b8cP6pNcsNJvMbAXlxsxzMi4PmRh6Gl27w5V9uJ3YJ40AcmCQVOWTRac1WvaxJH5zhK/Cf/+ZjOHjw8+aUJTxtX85NlzxWvpxm+uJXTWC+8M5XpzTnm0N29UnEhW8zlT7GM70apa4RAJD0rSL1Pyp4E3ZJbj6b9nOWx7bA64DGA05+esUyeQcceY6j3WjgaTFYZUEMfcaJa49FImHAokVWHT8PvHJYKfH3Iqz/7syF8daWA4fiUeQyDx48yL797Qt8e/jmRmTx3kA1n8asdYCp7jZUccRQcfIITfsM0nQhgDYaL1bS1wieGW1d26CAAJxisKafiJPttSZ32wOjQK3LtlRgcsbNhha6LH7lYjTuLhUnVh+PKK6YPEr2KTe3RHA3sL+b6/3nftFNvgK7ziO3x/fMT/G3PWW/Jhmi/DyQD1NB9JlMGjg9cWKb3N9stx/bh5NWJwywxxlbQBa8o1jjvwC777UA9Ql4+Oi1z23/+sUfv3t+DyWQ38FbrE9sjy5jbbIOs19B3f4Wl3K/yNRDkKrVmqKFromDceKcB+cbPFg8cJ5joV2ceSSLkSSvPmjR3nK5Xm+2//UcFPpA3vdKDUdOQM7Dq6wy+QGG1d8AC/4eHtz17iirx+m/f46f3wBhY/ztHYzL/56p9jcgbu1jKlnPILO+tOuEZAOYFsj77UoJyCmTxsr5Ei3PSeqDcMikXfYnQlsExYHy360NCci9rgp9tzCwht736QdXTEUTg7tf/YQNi8B5EHyYKvksSu1PUiu+t6y7lgKo2+NZIM/96KJU8WeBOU2GwgJ5llkgN2UBptmDaQdBtqL01PmA8dOciaPAJ3/Bg01vQSWexY2Hbymt9A4+uiN/qBLI7+AtMk1OTm4PmrKzRYL8eijVN4XMDqBKN8s4NvE8HgoDAtIAu7QdUQoZDjKzjxkF6gwm+aW6L8H06oP+uoaA3MH7UK9l54cZNGEm2Gm62bPgEqtMvIlB/SWQ6h/hKyc+GEVP3F/qsWN7gq2ZqFZXXd4VYPzXEPe+rrud3SCzNSYpxkyGtkTe9EAqLGDslTNAqjIlp5oS5gn4bSzWdqqht7mX7UgVTR65Bz8CcIr7Wq88V430T9mQJzwgceA2tpv2UTqnNorjtAjiA9o2fhkwuI9BV77gjfuJveAOF4E8X1QM9OT2F+FskYurWQDP6NJNeAWBdGclNdMGoTUEGnVwjvPwMMfoFc3ES+H4mlOwYUOCeO80Qb6DcDJwqBLIV8DyF3+3fYZX8OFK1n06hPhbTMW7VdIZA9ShiKzam0xI5U0CF5Zi9WAiUwsgQgjjtZt8iiLvet2DbWt1rHvXv9h8heze2OQ7AiQL5EqRUH9wEaPxN3hYPwTAfo4Pf/DhCpjrpg+pj+0J5hqN2rj+8CuAvX+Bce9p3enuhEyuZtQOjDhv14e03x/S7t7ikQNy8pA9kJMj6bRRjBUtx+XiCpYyMFOAjYMCGCD37vsAJue0VjFRut8gz9ExfwrEvTVyBmb4ER523Ye/YMdBHgrwXHZu5T614v9kRob/gldrzic1t3IwdJVLNiUgD+0qI5EE5EECrNoErBxnuvYrxuuvViJ4B7e//elN39xyw8+1QAnkKzBA9IU9tfn5aCZUnz7CZfd/YLr9JNOtbaDltEVnwmbbkMCka3lKnDqCk0eOHLggz52W5pnrr+m49OLTZ54xEue6LmnFTgzup49PVsmQOiFJZdraXcZo/G0m6oeyTP8s+uqJ4ytgrps+pNYHxNU/pNVJ9skuDp2/1knyDZbEu3WSrSFgNvYU2mifW27cedkugcXGChzX4jhyII/cVLv6zhouE8UBG1FQfSed+HTnkVvTF53rPPPFcMfu5SkMX9pbTLL8kw+nnVn+hH1uEAG9DrztLvrsfGG/+e59LMVTcL78tx/D8ROESdShFuYA0Muo10o0x8XEaS7GjiJW/0mrqbcq3d5VfOKNkdTOuekBN0Ib/qlRMEKneu+cCqUjXlkzU6nJj7YKmH+a6eZTAlt7tUo2Z1JGtCglPM+LUxwgEC9Lra9Ms2Ry1U1czvYvtHom1uP0z7ajXS2Q51xn32MreqU+JkewRKmHdkkcXeOVsRPIqy9rJf4hmFj99igvhSl/HM6fD9sLlx6MePfPMUu/wdPkCZ1m61VCktTSAjnVLPmeqXkfXw9QBOQuBYM4Fm7TD/MOpdTrzpDmlt92nQ2sKBYV/dB9GE55dwhpkhUNN2UDoMbmhdXUDWmUGwz7AWi+bgU2/IXrV2PXPfQFXr0/91i2vr96cGfnspzMfymoS8F4+k2rHb9j1wtCapSxZKnEyjkRNV5nweSrqay+ND+/9dSG85Dgd0tKZblQrQTy5bLkEvZjkhoOHeCwMZlOk94DHOeeYLL1V6nsPpIlvdUAWS0MHKVi8dm5S0R7OBRilLlMXK9tQmv8HwMgg702XfZcIdvFcZwO3fNgn3PJCFfIy5QmayVos7D+KfLqEc3q/7mV3n9senp0g1M2WeQAj9/5ZBMGsJ8nRhLhv9NZug10yoBS0slOvrKSRr/B6AKIg4nSOXuTTal5AVEljlYxvUUt/WSnWsNvgVY2pmFaCPuCn+LTZShzAnJbAmaoLKQaAk++FyRfP2csDTn5Sxh1fefdUiXuq8UdFjx1C+CFice6CPlO6FNuRhPotYBu5iUyEQU/Oe+lEM0DVt4FNvUrHk0fEYL9AY5tujqi6atLs+cIbV0C+QreDJI/BahNZcn53Uwu/oVM23vTrPUQ6HRNICTnSOIj/aQTAhibAWDBwK7uFZgic1O0MsSHW/lrJ4NNtEEx/9BLoxTS0YyTZWrRXQqZSFhQbQMP31Oq+k8qqx4BZKcqfONVSGcT2PMGIeMN1u5f3Kh5Bt8S908CWa23H50RAd8p0sW9mLX+gulkF0A8BVpWESUV3eflVjYTyAO3Sb8w9rUeJ9EkDshNfY/taGPaKWvapii/S0Ce2Vxyuh/FDkseM01LV1fLa3h2AkNKWSx6zQVzDj2dnwXiAwzLZzWoGNqXX6XdqOqs74nT+VKjceedu+FjIN5E7mlhQ5k+JGlIHoAFcuqBrDlKzcNrWtROKawfU3ziV1qvfafSrV7FJ35eUipf/BEZ2EMJ5Mts0KXsjtLl4MkrQdxqrlcq/Zpgzf0ams+C7u3QqldlkAkjRVWkRQr6396RNJ65W/4XK+v8w2rB3AK5Tze0RLxzw517Zrlb62WafzGmkItMg7iYpuItrYNjiOOvRWL9iTkp5hrNrA0HDpEi6RcGcw/c3n4vvvicYZaee27pzXL1he/U5uaura6phYcwbX6Tqc4erTq7GMq1jGOgteJOHAaEoagouOsmTAPQNnBJs6gmIHfAnHupBMim96oAwQIL++RZm/RDB/zXBSach+sT+4oSYzmQD0G158aKzrP3mm8A8gVm+8bD0C4CrF9dzERxw8DlHRYoFaLXuKODXJqm05b3HjknQWMzEPvjSQMjVcyuwvAjFI1XZDT5mubiWNRadw72VOIyS2UpKHFz25ZAfnN2uq1bXTv255Ogs43V6pXHGV/4K9Cdx3TWul+rbEJojaTw4VbipmglTx03QlfWMycgz3tCDrInOYB7IHcMjL2mAW/QVSJ6uRHjgZpjNLNMXFQ6+JCL+uvIqyc0qMuC6UVgKgNFSWdUFHKTZsqKxK7tuwhBACkCpildRV3raCaT2aq2CirXPpprdH7xi/vlwYM3J5pluPKLjSiefXedzGa/wmTnEabbjyHITVzwmtIqyFJaTJC4V2CAXCrqTmRZEU6UhzEWrXISm4lCjjptZ6peSVqFPGqhAyao1MWW5uusCjodB8gi0NLdKAev/l5Z8sUUHNHxyaPtP4QOyAcinn0OxC+ozG0bBnL3+fMUafxX+o7BUISzMEnYScsCufmd8zGOPvLUCgV7fVWsKYUlX10sSlW5oLHyFgum/1kF634XJOkZ/NqhvGvbTY6UcrObtEAJ5DdpqNu5GaXNzfPxehhdewCx9zRCc79WzX0g400opeBO7tbWCNnKQ/NjlvvElRPYugIX3xOS7qz35gc88mIsrnD78/W5zxO2CiSuO3kGwLqA4Tyw2mXE6DIw/ikgNoHpxEbszEnZWnTCKCLnzcuFbP1HX/Po9MrzLs4B04ohxgqFwmqCbNWCxqkzcdJ481rzoXML4kL3iSf+zqH+598N690/x64d+bjOsbsq4tl6ztU2RLVOKpxSAFXQtr00pSWa5hgE5FqR9LoBcVqMEK2idBcU8eTkdpvFCre1P2QvxTTXTArQAQKMM5D3AyQ7QaerQSYMCO29XU30mu4T0TKuYpcmDbPjfgA6L97Ki7gsuPe1dyyweyD/rFjnMKB7596FLIdTVAYMald6FsiJyrO/yVo2FuOmIrvKy2MMpFkvaAWXAqucUzD2OrCx1xiGv4XxiVOwpdlGfOOm7t/tfNbu1X2XQD4id9ZzuxDwncivPYFq8VlQ8W4ktT6l6oGBAO9+0/Nkom8mg8U+eMTL9r3y/AHPwdze6nxJ7a+7KPbnEcJ3lqDH15Ww2zzIINNYiQGDNiCfB8AOcJ0SAio0LqrLdhzMlDYZ2jn5YiYKK2ZIsuRGqxs0CAGKMcw0cgnVWGHjmsKJd5J04r9m8NC799XiBdzxv8ZLuV2mscfJIwEoMZ5k2Rqms0aSJBOSQUVgYFNPyJQSQKrMNJvj3ASNMaTfkEAiSZCvS4WJTpucFOQ5KCWpb7aCVEmuoSIErAJId6JOvgkqfgCyOESVEQraKKZvk0cTbwHI2YBPXqBW/LKJ2Hz3U8xn/FwgL/DkfXbGpUkWSbABQqz/wQO5pdgsR25ftm2dyc4xY8WMKNPVXikiWMI2E9FV5LX3IGz8GnTjGAT6OGx/uZSnXcrAvYVtSyC/BaPdrq/oc09VZzswHbG57Rw7+yBrP6ni1h6u0vUCNPHlzOQ55yJ6/R6amqKiJkXFq/oVUpgL0TAbqCpegV9PF/5m8KQQgOtrZmituVTAJUORaHqqNanB2KIZH1k1rX7cksFquPQ1PPwK3Z6HshMSgRx1UydvVzNMdSXN1GRLwdgbiI3/i4uHj1anxSxu/J+XVMrtG3sYMAeImgvdkFVBsJRR+eZnj/1YIVTdobrXLJBXSZMXAONK/r1uF6ASxIrpqMYDsYZlvce17v0LVPEjIHsTqLLIBjI9kPv75Wu4bAFWnyfxxLVPK3H0jgFynwI56JF/5ljMJV182Waxetd9y8dI/NLNzfQ+2GlB2udp0qdidpSfoEwZvspSlmkdXhCVyTdZMHaUqegVUKtPwFW5gM8e6t2uZ6bcr7VACeQjNBLIgzx58kgwXbu6pp71HlLx3OMqnvszptKdgVarmIY6pRGgREPhWlfcURcmf5m8cpeGmONzPxJpl9VDccnix6EVft80LuWOHmUS9yIygFGQkIJ8RrXEAnnO0zvP0k0g9ri+jN1n0djMByvMQbSDDTpSNoiESprpqW4G9deRNf5jynb8dkrxkWi+PByUJRNceuuR+mRYm2HxlX2gOn/LVPwk050GceY5leGxM6+g9dkyPvXRbVDwxHNuzOjCuNWWu3+fSanknrIPkrszcPIL+Xgxh/MrgLwiKufdrC49fZeqXT35U8ipN/9CrRjXClg7k8FVpaMPRDj9chg1XodMvQcPf+dy2fHnzgBMCeR3xs43dRTvQV55/1CNR+1GmM5tQ9V6gunkca6TRzHLNkAmqyiB2iI4b857z65pgQdyM00Xodsr8hU8bZ9o4Gf04mhwQVV74rZUz9DCrjUac+IlVPFogNznpdtuOv0oWg4CfWWRXH891yMpCHZRBglUM82mu5rVj2Zq4n+Hys5X5uNg9os0X76pG3CLG9FKqtupTkP33D7IWs+jjvcF0G0gUrqjmzyl4eBdMZCdCI037h3tgUWSB9hCaolLLzV2/hwXrJgfnous5SmWPvfdBVDsHXWruDxtx5US21AHeeSeM7PA31/xmZgvsExh+AkGk28Aq7/OeHRYyOpJmA/n4anDveXIaLrF2/Kl+loJ5CN4u71nvl5dWC1ZvAPT1qNcdfYzme3USbqOKTUpGMkSUUdk59WaBF5fiVhAaJ9TVkxVKKTG5avrIpjn3n4fYK23TJRA5qh5YuytnKvxxz2X60Hdg81QXnOxa3yePZMHb20WjsJqBrzR1Th+VOHE/9bKtv42Zu3Z+0c0/1if/reVTnexAfGJfSDnv8+gt09Au8Ews0BuYsHEQjm1eYp2UC9UA+TFe+W98qK37N4baqXQcKS4enK29rRV39n23nhfEyanSozxjV6vrQo2q7kCtdPnv+06znWIsMVOJudGKmStTPOrCqMPgrHVvxG16TcgZcdhy1//UUOl7L15J6GlBPI7ae2bPFbO7V78eeXqfGcyFN1NKLNHuEweYzJ9XOhsC5NyCrWqmPQJSoKWzlNyOuY2ouZ0V+0y2FKergLU5mxYx7nfxcWfoNMn9xrlnn4xMrv2OEYO1n/f0zimzMYy5Lnn6CeIoQDcQB6z27/1QwnIK6lm0x0gj1w3/iMEW387H48ukJ979bnq9DRviPTDfVo2XwDd3sf1QgN1XKViGcstO27bUOausnMYr6/ztIu8V98TH/ir/7Mr+c9B3K+oihWoVk62IDJDVaU0MftqVxfnGDgvS7Eo12aVepgChTEYb0vNz6UYvqlY5Q0e1o5VK2s+AiEWYEPpid/ko75sm5VAvmymXP4dEQYcOnSA79yw0BCys7mqkl1Cx09ynezCNN2MOlsNStZQyoAWueZlSshJB9d1QvCiHgZ4aXnvOHQn62qe2SEwt5yo0xzxSkiuYYINprrURKcZ4pf6FogtkPuuOkVs8oNtII/Zg4aDOgN5rJJo1mhrHDsKMPUjybe9OspArs89V+12YBrS0/uZbj4Psr2PqbkG072Kqdz0qYSeBRsGXY/MxadxKJSRj66hbfKvDn/Xx5s9N25ycgqCXzlN4rzxPEheOLCXFSCfgNLiETMheBcYn5PILyjgxzMWHOnJ8J1wrHZibPvzs6Unvvw4cDN7LIH8Zqy0gtsYh+7k9nCxEtVZD9YGErajjHfrrPs4qN5OppKNTKeTVJdjA5kuS8F46JQN4nVw6an0Aluu+W+uyuXCXt67cx2DbEYFATqtwnN1KceTFtfzfQP5oiTP8nogLw60IoVeNC19x3RKw0oCvNEiakXC5I/hbgDyXrgKkpP7QS68wKC1l2VzUwTkpmS/oH/T1zS3Vz5gi2G6ZNg4NzsOCxS7b2GXg7gfH7Qvuv/ClXs6rRjPqHgWne4H5dkr4spZ2ORh7SIX0YdaM9JneCdV8kMV6AvjotqC7SeTkhO/2Zu0vNuVQL689rxte6M8c3j/u3WoNVf3OrPbZLrwGOruVxl0djGdbOCQUEFKZJ44av5rlsJIpYtWoMmoGZl2Cq7AxCW8ONlDl3fSrwKlEJfRIGGu6MPTA4Xo3HBKRmE0fR6Q39hIdhoqArkijhwaP+7yLa/GI0ytXDj2nVoU1VdV2dn9oOZeYLq5l6u5SZQE5K7Lp6effLpJTm1d73pfN9ENbOLTCftUS27PnAIbsnCu21C8YT7tk4LYGqiHqVExtMLqhhM3I0bTFfCe1EGT8+onIpr4A+e1dwBqbwAPT8BE7TKu/RUl25evFbRACeQraPylHprkb2E6jLq6OaWZWqvY4g4O3ccYdHczaD/EVHIfZbVoqQICct8euH+T6UG1ATciYoykKtW3eE7b8NhW1a6ozWL57Fzw5U8nrRY47yK18ln0gNd0tUBOAU/yyKebmo0flXrix4DbXq1OJ7O48cUl5ZEv1b63uj0B+dRUfRXEZ/czPfd9UM29TM5NMtUzeeTeIzfvfNzBBwmtoR3qAAAYfUlEQVQG9BL6AmnF7BNzXnm+YT4juDSggQBD/xKGJ9nhTOPCxGLCLDSDIgIn2U0KOEtpNLA04xJ4+CnwseOM1d8BGHsTgtqHWY9/Up2pXIPjSYzPHiJ1sfK1ghYogXwFjX+rh9bHfhDMAdTE2Im1nM8+xNTibtCLj0IWP4CpnEGtJlFDFbUOQEnq22ab11CXHAJuoznuwJzqixynbUHcNd11sVNTY1TMaPm8EVN0wwfKzm9wpQPeO32wqoA2icMCucKxowomf9SNHzg8rZJZfHrUgfzUU1wvvIC6vReyeQfkVt3QZPg4ILdNiQkvi1rnzkY5veVTuvsFPXaLIpAXJtcbLYHcjTO7HJpcC8WatsCWBgEK4GFEqaaZynRXoW4C53PAw9MYTvyei8bbkjfe78IDFz5pXW3v3v1icqtjuPze8lqgBPLltecd2Zs+eJDBty/wa5Pnqph8OsXDzv1c9XboNHuQqfQhBnKrQL1eq6Sh0m6gVUaSuEAd5BkPAF0qoQQFGRX0uOgjZVcYkVaT8eIKRfMKQYchBV594GJzXnYYeArIVPyCxyMjx+uA3HWnt0DeyIEccMer1U732igDeaVaWV2BM/sZLHyfyfZelPMTaDxyAnIj7WrFp0iK2E+c5h++IciNgLyQ/nldBZBLFXRNuvvqg+4+FUDc3BoX+y6yNLnYJZ2X7QgFyKqAGDU1hhc0ilOawbsZsg+4qJyAKPqkp2tzFzoznV27dv9RdezmRMzuyEPxJT9ICeR38QDwWS1feyAb53G2VqXxFsg6DwmW7hBMbQPo3Z8lzQboZIyjqiK1xEWBCMw8w0pTMiJVZipDudie586DLFT7m6QL75Zft2QvAJCVYfTke79ysJBrWGQILPb7HVKeus1LBwfkGutHQE/8qMkeOtztdK9tHFmP/Ae1SrW7OlAnngrZwgsoWxbIZdcCuQl2uhWHr611NrGdhVyxVoHjzqspTZxi2Ohu1vTpP/TbSyp4FqYA5GaV47XmjVPvHntaoRmFMJ4ChD0loy6qSoux2iXg1Y+QVT+QTLydqugjNSEunbi8ubkUFcq7+NG66069BPK77pYNnjCB+fvv7wrWhuMV6MBExPUqZGo957BVydY2pea3I/Q2MUzXgZSTaUz8OTKqDCXlP1NwzxSp/QFDAnLS1LYeuS/iy6v6i3jiPWr329aXEOj4Djv0D1u273/yoiEvsJiDuA+sejyKEmBTTc0IyMd/1GRbD3c7MNJADqw1M1U5u5/Jhe8z1dyLan7cArnrFWq1wvoZ5TmQW/Q2ZvQpIyZ7s6CNYhPzHbPilz6+EnMw1dNnixZFJ+3ttNSOobC8dg7N3pwrwGCRseolpSrnIK2eRF05xfnY6QzFeazwS13NF6aTsd4PX9ydHTx4cIBAu8sfn3vm9Esgv2duJYD+9UEBD7ei7sKnU4meX8fZp5tQXdmOuvMAZ/Fmmcr70q6aQAV1xkSVA0aIKgBUnGEKDDPgTqY0R5zrHlsfHHUAMoAvlOESODD3QO76iVKTBtebp1/93/fefXCVsiUQoxgJyLF+VBmPfLSBXB/7QW2etWZEeO6pUM+/gKq9F9W1cZSdISD3OUN9+iNvoPZ5IG7QuUhR5TxWQRul77hbB95p1RP/bcDbkGa09EoV8AQQKR+8o1C0gQVXGKudRaidSuOxD1FNngnFqosVvm4OHqp1EQ+WwcwRx4kSyEf8Bi3l9EyK4qEfctj+XrCgOpUomx+Xcm4apLoPMd4AGjdAxjaCgg0M9HrQcgZkNqkhqTAdA4MEOCbGK8/1lAZS2hyfbUCir6/izxGpaw7NC8YrvwGQUycjA+ZO78vlq+fCTK4yCTE0QK4MkE/eNUAe8XNPMVx4gevWkyCvTaDqRNST0xYEuapXTyf5J8+lp9jmDEOeeDHne/iGFLNdvD39SsfcHydBi4I0gkFTx2kUsQa+qIHPKhQXNYpPUIhzmoXnEcQ5rSqXdE9cRVFdmOhu7sGe+xOA/yCt5nD5GmULlEA+ynfnC54bdcq5+EYv4tOdcSF7qyOl1obANmiZbNIq3aRVQl2IZkDFk6h7EdfdCtO9Koc0BNAk/WqVsnIa3DUbcOmKpviH9dWqGQG5NA7+DYBcWY+c0h/7IrdgZHl9Z3Yr5gJggLxhPHKpJ38k2dbD1Q6MbLDTe+S14Px+gDnLkatrE0w5asVck5MuyBmU4lLGteC7Dsj9xsXZ9AZpoHkjCEehIFMahNQYxMpoxwdd5EGsddDUyK9qEJdSHZxXEJ0TlcrHitUvyjS4qhrVhZmZKz3EMp3wCz56d/zrJZDfcZPfuQP6TjlnzlwJJrJuGCXVmkQ1LhROaUxWccQZBL2Wyd59WnXWoGyuBbl4P4feagZyEkBX+mfb7zlp45mF9kOuSJA8ciY5oHQVocYTJS0P1xyawMzF7qwDSh1mBoHcSAiwMAYD5GNHJTR+3Ip3jHT6YR/Iz+4HWHiBqSZ55JMWyCl43M/hNHOVoz5uNBJs/NIHIHLivLBpoRAoj1nYIh4bqiYdNZ4qCDsKwivAKqeBVS5wHl6hfHCN+KmS/GoGOItMzMVQa4oo7bTETLxhw5UUYHl6sN65UV4eyT5J5etLYwFKW3x/13tizf1xpCahNlkLJhjTq4KsNZPGi2t1enUryLldDLrbOMQbKR+9aBzyvU2nZQPkTq7WrbqNlpJCYJLoFafTYoqITOmRFyHvA7klEsDQMa7hsSEfBoCcSvTvHiCPgrP7Oc4/z2Rz7yCQ93M4PdXtc8mHB19BmNL+q5CNkm9bCDpbat02rKBuPhIEKE0gXrmiIDoJonYMsX6Ci7HLTFSvKh7MyZ5Y7AXV9nSyowe7oEwjvAcQoATye+Am3uwlGDg5eBDhmUPsDIDYsntGNGezaFz0qknSmuDqygM6W3gKdWcP091HQWdrPXdrfUMNpqWwqdz30rXWGzBALj2Q+40IZIpA7qRgfBKG6floGxfYmlJzBOORa94wlZ1KjT6QXzhm0w8r8NH+QM89D6q1F7PZSVROayWvii20yix608a4/UfRW+OGQJ5z632xM0NumQmW2v6FoFl0TcHEKeDVY5qH/x/njeOSQSvLeHcc6wlE0+kbs6Hcs+f+P96cUm72Zp+fUd6uBPJRvjt36NxM1/nzEELzD9uUbh7QafObKJtPgco2+s4+FmsoUOkA3HPdTs3WMC3GI6e+y6Sz7YeW71hUqCwaAHL7wXajsS3NNLdArqhEn7RWOqNNrXggD+DE/kDNP0/ph0zOWyA3Ugn9jJM8CSgvrHKIPpAr7sr6c43hwkAYBnJT6FME8gAUq34KfPodDMZfRhH+PNi+832Ador4opPIvEMDqzzMHbNACeR3zNSjeyDPpcOp97dC2ntWps1nIFn4JuhsE8u7vPtWbrblGHnlvoG69RxtwM7QK97LNrRAsY1YoerQUSu0I1N1aFrIaQChQYso1swCeaonfpx0Nh+eVnyES/R/UJuaSlfJ+IP9LLv6PJftvUIvTDGVWL14soPRuOnrtZte1r6dmpeadY6572dqJgDfRckyUYNkaP5v0jenFENOJQKgsHYJovvehLDxEgD/ebh97R8AXjTSOqM7Cssz+yIWKIH8i1jvHvuuPr5zC6B8VqYLByCZfwZUtpkZ/tqnEhoi3AK5A50imHsgtznh9EMGKrQQGwYjB2AGyDO33wBBB1Es2VQTWP1IJqd+kujNh6en+QiLZv2gFk2lq0ID5NcMRy4kAbnt1GweMqKjSHvSZbCQPDjZ1axEcmrJLW+MTILTMS8CuduPH3a5ec2ebK64Ygw0q12U4bo3FV91iIH6x8rO3/7hHhuq5eUMWaAE8nJI5BbQx7dsSRV7FrLmAZDzz3CVbUbpAJlQwxDhhTS6Qv6ywegcwF2jZYP2hXJyD+Q5EnlagbIO3X4DBCWiWPLJRQX1owqmfpJkOw9Pj7j6IcnYhuzs/gpf/B6kzb2qc7VB1Ao3+jbUXJpMoW3PU1TUpM/EKLWjoEggwXX3dDWYtjm1qbL1fIwJRnjJea9p41IXTTYMgTgDzeuXMnH/7xVbdSjL2P878cihD8phfm9boATye/v+Lunquse3bAEFz3LdfIbJxWdApltYRgFJB8g0WnynMK+kUuR6vfytT6DLWw8VKYHCkPMBPuNauvxygSB5GGc4saixdkQzAvJdr406kOuovqoRnN4X8MXvYdLcK9tXGyjjKufMiJVRqz2r+2014ZHbmIFNSvHl8xazzfRmQLz/O/+HT990CWfFbkuGWTdgXr+UBRveymD6pUDzn0UlkC/pObgbNy6B/G68a7fpnLunt2yBlBkgh3T+GZalW5jrBJazq74hQq6MaoeQ7bhu6YK+lnaxvt+TDH4HxQYJDtSoQx1qyFDEKRtfkFA7inryJ5Jvf220qZXv1KKp+qow+8M+rub+DZOtvTxZnEaVVJnXTCEwd8Bt2+FZKsnYzumwWDvaTE2vC2/s75ntohiiGwM5dePashkwJyAX69/K2KqXAq1+Fj1yuPTIb9MzMyq7LYF8VO7ECJxH98xDW7lWB3SycEARkMtks3BytobqHqZG8j84j7LQYLmf/1xAId8zMucHXCUnwZfhdkkjXUGGQZyxiYWMgJxN/kTC1hEHcsuR8/j3+7i6/G+46uwNdHuaq7QKVA9FSG1yvQlkKd+bIgcE5D4Q7MHceujWI7dMFveS5c72nlLPPffCYsfquZNXXrskgw1vabbqJVYC+Qg8Wbf/FEogv/02viuOQDot8cePbGUoD2Tx3IGsM/tnXCWbQ2JTXBHngNyHGTneH+xz3TmhO9Dixg8zI9xkiF4DbkaWz2XECcvvmqxzFsZKNBYU1o4iTvykm5FHPsodgmzWShL/fh/LLv0th87eENuruM6qQK0XyKsmW1EbNSZAMwJcD+SF4HEeO3AdNm1s2VJb7pVXxvp51QO/oW7Q9NxWULsEwaa3QKw5BBL+n5JauSsewS90kiWQfyHz3TtfJiDvXX50CyTsGdmbfSbrXjnAVLwlIsklDxa+/3LuZPt28F4zuxjY9O+9jVyHHMq7y4OiRSAXJnXOtqCr9iBszFHWioKx/9TubT7S68m5UdUjP3fuuWq1U50O47efRDX7P3Fo7QtYa4aptE4KBQbIjQtNXDk3QG6zfgilpeXO3ZPowgV2zVJo7uEXP7aqtl9YZLI76TZwq4MjJZXqj12EYMPvgK85BJn+eeXRX5dZK/fOo3rDKymB/B6/wTd7eRRbmz/9tU0BY19XyewzMv70z1HGD4RKkXaeiXHSUn9A3tYUopiEaOedD+WNF6kYxwPbOaCfCWOyMoy3SiDOIFFEP1TbGE1fATb+Wiqj/+OKWv+6rvUWduz4ZXyz13Mnt9Mn/l10Gecnq53je0JceI7p5n7M5taDiicG7GaZb2svymQx6E5ATgFQn43S1yW33nhflMxw7ANaNU5jzNwGG4nOtAAF9fNabDgiYealgPFfVnb/t5N30h7lse68BUogv/M2H8kjEpB3zn5zbQbycZ1c/jOVzn6Lq96DPEsFV5IFhLWOu/VNJ2zjSUuV2PcWmIpcwEDBYt5Qoh/As23QLOWSaQYxUQNYnefh6tMoxl9VWfXFq/K+t7bINW184u/SUTQe9VCd50mdsxNfjcTCd3S28LROZh9iurdacLoy26jD5MsbvpwZIDemI20ZQ7P0swy9bJZJ5yQg76eyDAB5nt1pnH3Tc1NJHUkFY6clrn0JxZqXOKiXq7v/+eNRtFt5TstngRLIl8+Wd/2e5s9+owGZ2Iby06dRLfxrkJ1HMGnXUaZhgBqEYVKcN01d100OtM1HtGXirgfOUEYGGSanDvyIc3SNaTrngDxVCLGkzJXoIhczv0Mx+TLT4S+vXH34w9evtNPvfnc0S8z13z/Hz2/YEE7V39zGsXUAs9lv6Gz2aQbdjQG3nZcoHuCB3KYJUjWmyxN3KUGWbrGrG5/9k8dDh6URXNqnZ7kMjY5BijjWUVh/X+o1/yVj9/9WVOR74zt+eeWuH5zlBXyuBUogLwdIboFLb/1lPQrZDGeXHuO8+S2VtvfoePF+zOKpAHXAUXNqD2foEEtmA4Doe+QGkLy2Sj+IZ5sq2JeXr/UHpYmhr9yHSaKwlengFBOrX0HeOKwxOjr17vrz8Nzolpj7hh7d6SNrtWo9CvrqPpRXn0XoUf/UCcay0FT+EJg75RXql2rqe0x6Yp+D8qmIFshtDn8+9xlpBKd340TLnG2V0phqCBcZG7ukcez3Ss38speue1OP4SczO/+xWQ7ze9sCJZDf2/d3SVenj+0J5hqNWphe26yg+6SWrT2QLn4Ns2RrwLJJjqpidUDoh7gAkqslIHdVQsUenT69rqC1YsOfLg3PlKc7OgEZoKBsDn5NIZ5SEPxes+mXeTD9dtYKP5786ivzo64TYsD85LfGmx29TujZ3Qya39CqvQegvZNhbzVCajtTu8IgpUinHIFrDl4GwXrk/cTCYqWsnQS9nrsCZQh0UoqUNDnGUmJTQ3AOcPJtzsePSTZ5OE13fvQJT9u7d79IuTPl6x62QAnk9/DNXeqlGTCCH/LWqV9NqzjeqmD+YZa2HkeVbBeYzTDMxlAr6rtOxID1xjUlKBaqhAxw2wCeFcwi190XBlF2RqGACI3ECgG4QiEyJvhlzfC44vwdJcbeZMH6M2OtsUUc0SDnsH09V16LLmyAbPFRrZqPSDX3KEJvHWISAEqOlGapFUpJeioIQgfAKYLpuiUr74JrJ1eWa9Y4IKfpwIA3/SgNLFMaVUcqdg10cBrYxO8Zn3hP6fqHtYe/c6Vs1bbUp+Du3L4E8rvzvt22syYwP3/46UpQx/FAtGcEZBs5ZOsCLdconU3KVEYMFRecEwyBJq9cUaYEMcEIjNme7fbHaZHngO7/Tnl11M3GamVRM2AueAs4XlEcPpaYfRLUKpfGWjsWYfu+FPFgIZP6tl36F94xNe6Ab1/gUD07nih5n9at9Ylsb1WQrGEQ14HpkExkW3OQGJnpqITCNIOwMxwpAJPtTMq5jyMomhZtLqJJWaRpkjxyJsl8CTLdVApmAcQlDZWziBOXFzqwsG7PsW7Zb/ML39a7YgclkN8Vt+nOniSB+aFDP+S717xXqfN4QlTkJMvShkx7Y0nSikApzqMQBKW7ZQBSCgBO9Aq32G1e9IZ+XCI1959jQ8QYal2jlsatFIlE0U5YuMCRzerpYHFmBu7a3pH61wfElTUzlTrK8TiNVwHvTOosriNkIVInDUGaWWSr0P3mFPiknETIjJ1oIZORrpbp+UN25FxpmduSAsLEzOhMc4w5E22ZikWu+EIlmJyD7fs6pSd+Z5+ZlT5aCeQrfQdG9Pg2gPcsPx/NBLWZVjBdTYL2ggwwThmS6DgAVCsmsxxme/S5ml9JtUK1oPTqFK7Ov+8A9ogvMAqvoCOu2jJWFVHNMgFp+3KYbHgquqt7R5o45qEDHLZsEXOz56MeZMFE1OXIM9bpKazV6Mpr0KX3BbvdaChUoZv/uevt6fWCK0wrEWUqUdm4gBSqkMIFSGHPsaz0xEf0wbpNp1UC+W0y7L26W8ujmzREn4iy5EvNW87RNw8e9CnUS97Pl/ULNuHloHt2y1ZtX9ZxULzuEsjLUbAiFvD6Wn1V7RU5jbv2oC570ehw3bUXUZ74slmgBPJlM2W5o9ICpQVKC6yMBUogXxm7l0ctLVBaoLTAslmgBPJlM2W5o9ICpQVKC6yMBUogXxm7l0ctLVBaoLTAslmgBPJlM2W5o9ICpQVKC6yMBUogXxm7l0ctLVBaoLTAslmgBPJlM2W5o9ICpQVKC6yMBUogXxm7l0ctLVBaoLTAslmgBPJlM2W5o9ICpQVKC6yMBUogXxm7l0ctLVBaoLTAslmgBPJlM2W5o9ICpQVKC6yMBUogXxm7l0ctLVBaoLTAslmgBPJlM2W5o9ICpQVKC6yMBUogXxm7l0ctLVBaoLTAslmgBPJlM2W5o9ICpQVKC6yMBUogXxm7l0ctLVBaoLTAslmgBPJlM2W5o9ICpQVKC6yMBUogXxm7l0ctLVBaoLTAslmgBPJlM2W5o9ICpQVKC6yMBUogXxm7l0ctLVBaoLTAslmgBPJlM2W5o9ICpQVKC6yMBUogXxm7l0ctLVBaoLTAslmgBPJlM2W5o9ICpQVKC6yMBUogXxm7l0ctLVBaoLTAslmgBPJlM2W5o9ICpQVKC6yMBUogXxm7l0ctLVBaoLTAslmgBPJlM2W5o9ICpQVKC6yMBUogXxm7l0ctLVBaoLTAslmgBPJlM2W5o9ICpQVKC6yMBUogXxm7l0ctLVBaoLTAslmgBPJlM2W5o9ICpQVKC6yMBf5/3SZddiHFrCo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40" y="835059"/>
            <a:ext cx="3524250" cy="2305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612" y="984705"/>
            <a:ext cx="2543175" cy="25431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2943511"/>
            <a:ext cx="62319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  <a:latin typeface="DM Sans 14pt Medium" pitchFamily="2" charset="0"/>
              </a:rPr>
              <a:t>TCP Sockets</a:t>
            </a:r>
            <a:endParaRPr lang="en-IN" dirty="0" smtClean="0">
              <a:solidFill>
                <a:schemeClr val="bg1"/>
              </a:solidFill>
              <a:latin typeface="DM Sans 14pt Medium" pitchFamily="2" charset="0"/>
            </a:endParaRPr>
          </a:p>
          <a:p>
            <a:pPr algn="ctr"/>
            <a:r>
              <a:rPr lang="en-US" sz="4800" dirty="0" smtClean="0">
                <a:solidFill>
                  <a:schemeClr val="bg1"/>
                </a:solidFill>
                <a:latin typeface="DM Sans 14pt Medium" pitchFamily="2" charset="0"/>
              </a:rPr>
              <a:t>Master-Slave</a:t>
            </a:r>
          </a:p>
          <a:p>
            <a:pPr algn="ctr"/>
            <a:r>
              <a:rPr lang="en-US" sz="4800" dirty="0" smtClean="0">
                <a:solidFill>
                  <a:schemeClr val="bg1"/>
                </a:solidFill>
                <a:latin typeface="DM Sans 14pt Medium" pitchFamily="2" charset="0"/>
              </a:rPr>
              <a:t> Model</a:t>
            </a:r>
          </a:p>
          <a:p>
            <a:pPr algn="ctr"/>
            <a:endParaRPr lang="en-US" sz="4800" dirty="0" smtClean="0">
              <a:solidFill>
                <a:schemeClr val="bg1"/>
              </a:solidFill>
              <a:latin typeface="DM Sans 14pt Medium" pitchFamily="2" charset="0"/>
            </a:endParaRPr>
          </a:p>
          <a:p>
            <a:pPr algn="ctr"/>
            <a:r>
              <a:rPr lang="en-US" sz="4800" dirty="0" smtClean="0">
                <a:solidFill>
                  <a:schemeClr val="bg1"/>
                </a:solidFill>
                <a:latin typeface="DM Sans 14pt Medium" pitchFamily="2" charset="0"/>
              </a:rPr>
              <a:t>5-8 ms Latency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36162" y="2943511"/>
            <a:ext cx="63558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  <a:latin typeface="DM Sans 14pt Medium" pitchFamily="2" charset="0"/>
              </a:rPr>
              <a:t>PyNput Library</a:t>
            </a:r>
            <a:endParaRPr lang="en-US" sz="4800" dirty="0">
              <a:solidFill>
                <a:schemeClr val="bg1"/>
              </a:solidFill>
              <a:latin typeface="DM Sans 14pt Medium" pitchFamily="2" charset="0"/>
            </a:endParaRPr>
          </a:p>
          <a:p>
            <a:pPr algn="ctr"/>
            <a:r>
              <a:rPr lang="en-US" sz="4800" dirty="0" smtClean="0">
                <a:solidFill>
                  <a:schemeClr val="bg1"/>
                </a:solidFill>
                <a:latin typeface="DM Sans 14pt Medium" pitchFamily="2" charset="0"/>
              </a:rPr>
              <a:t> Capture keystrokes from Keyboard</a:t>
            </a:r>
          </a:p>
          <a:p>
            <a:pPr algn="ctr"/>
            <a:endParaRPr lang="en-US" sz="4800" dirty="0" smtClean="0">
              <a:solidFill>
                <a:schemeClr val="bg1"/>
              </a:solidFill>
              <a:latin typeface="DM Sans 14pt Medium" pitchFamily="2" charset="0"/>
            </a:endParaRPr>
          </a:p>
          <a:p>
            <a:pPr algn="ctr"/>
            <a:r>
              <a:rPr lang="en-US" sz="4800" dirty="0" smtClean="0">
                <a:solidFill>
                  <a:schemeClr val="bg1"/>
                </a:solidFill>
                <a:latin typeface="DM Sans 14pt Medium" pitchFamily="2" charset="0"/>
              </a:rPr>
              <a:t>User-Friendly</a:t>
            </a:r>
          </a:p>
        </p:txBody>
      </p:sp>
    </p:spTree>
    <p:extLst>
      <p:ext uri="{BB962C8B-B14F-4D97-AF65-F5344CB8AC3E}">
        <p14:creationId xmlns:p14="http://schemas.microsoft.com/office/powerpoint/2010/main" val="221244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744393" y="0"/>
            <a:ext cx="859536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 smtClean="0">
                <a:solidFill>
                  <a:schemeClr val="bg1"/>
                </a:solidFill>
                <a:latin typeface="DM Sans 14pt Medium" pitchFamily="2" charset="0"/>
              </a:rPr>
              <a:t>Prototyping of UniBot</a:t>
            </a:r>
            <a:endParaRPr lang="en-IN" sz="7200" dirty="0">
              <a:solidFill>
                <a:schemeClr val="bg1"/>
              </a:solidFill>
              <a:latin typeface="DM Sans 14pt Medium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1063" y="1197629"/>
            <a:ext cx="55355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DM Sans 14pt Medium" pitchFamily="2" charset="0"/>
              </a:rPr>
              <a:t>Articulation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2775" y="2120959"/>
            <a:ext cx="880628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Using Ball and socket joint along with Electromagnets  and magnets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Allows movements of Abduction, Adduction, Flexion, Extension, </a:t>
            </a:r>
            <a:r>
              <a:rPr lang="en-US" sz="4000" dirty="0">
                <a:solidFill>
                  <a:schemeClr val="bg1"/>
                </a:solidFill>
                <a:latin typeface="DM Sans 14pt Medium" pitchFamily="2" charset="0"/>
              </a:rPr>
              <a:t>, rotation, </a:t>
            </a: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circumduction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bg1"/>
                </a:solidFill>
                <a:latin typeface="DM Sans 14pt Medium" pitchFamily="2" charset="0"/>
              </a:rPr>
              <a:t>Precise and powerful</a:t>
            </a:r>
          </a:p>
        </p:txBody>
      </p:sp>
      <p:sp>
        <p:nvSpPr>
          <p:cNvPr id="6" name="AutoShape 2" descr="data:image/png;base64,iVBORw0KGgoAAAANSUhEUgAAAQsAAAELCAYAAADOVaNSAAAAAXNSR0IArs4c6QAAIABJREFUeF7sXQeYFdXZfqfdtr1SF5EuSkekCSyIWEjsxthLjDFR0zTJn/L/1sSS2GJDRWNM1ICiSFFERRQBaQKy9A5L2WV7u2XK/3zfmbn37rK4GFy5d5nxWdkyd+6Zc+a89yvv934S3MOdAXcG3Bk4ihmQjuIc9xR3BtwZcGcALli4D0FCz8CKFSu0Ie3aqSsPHtSHDh0aSejBtvHBuWDRxhc40W/Psizls8/m5e8s2pRTXx9sl5OTMy5YVz8kHNLbhSORHMs0UwxTVyVIpqqq9ZrXV5qZlrawprZ29kk9ehQVnn/+gUS/x7YyPhcs2spKJtl97FiwwPfVwYO/2LNnx6UN9fW9ZViaqsqq1+tTsrKykZWZjYyMDAQCfqiaglAojOqqalRVVaO4uBjBhqARDEUqTxtw6g/Pv/zK+Ul2+0k5XBcsknLZknPQn7799rDN27adH4wEz9IN41Sfz5ORn5+H3Lxc5OblIDUtDV6fD4rPA4/XC1lRYJomLMuEBAmmZcIyLYTDYdSWV2HN8tXYu+/A2rMvvmR0nz59apJzVpJn1C5YJM9aJeVIP507LW/X7tIhdXW1v9CDwUkeVUPnLp3RoUMHdOjUAZYMUOTMhMngoGkadEmCoqpQVRWSJMFiwLD4/k3Lgs/rhVfRsGfbLsyePRf57TrcfMWNP3oxKScoiQbtgkUSLVYyDdWyLPXlp5/43aHSg7crqpzduXNn9bRTTkFWVhZAYKApCOsRBgMCCwNgsPBoGn0HWRbAoSgynw8LbGUYhgFZlpES8CNU34BZ78xCRWX1op/e+bszk2l+knGsLlgk46ol8Jg/mjat09ad268LNgR/mp7m73RSt5NQ0LWAXQxTkdhCIOuA/pUVGcJgoP9J/LOkKJAkDYosQ1EUtjBkmV4nbpotDMuCqirQFBmbizZj4UcLQ4P7Dzp71Pnnf5rAU5P0Q3PBIumXMDFuYMYrr+QEjeBN+/buuyszLTW3R/du6H1KT2geFREjAkmWEbJ0BgXa92RF6GRZWGQ4SGwtSJIMEFjIKhRFhSRLUGQbMCQJBlsWJhsaBCY+jwa9IYx3Z8xEQ3XdV4PGjh/ipldb73lwwaL15vaEufK/pzx1R8Whkl/JqtKl3+ABUvdePRkcLPrPMtlykC1A5+8bH2Qp0BcBRgw0VAYJWVUYRAhYCEBEzEJid4Su7vF5oBsGNq0twpIPPtG7de4y8vs//vHyE2biv+MbdcHiO57wtvR2r//juQllJeW/t4zImN49e6g9T+mN1Mw0RAwDFj9ZZEMIt0EyLRj88+Fg4fzGAQwJCrsg5JLQvwwYqofBxDCFK2KZBrsiqkdDXWU13n3tTaR4A69fefvtV7alOU6ke3HBIpFWI0nGMnfu3PT9Wzf+sbqi/M7OnTtJQ4YNQUpGGgzTgObxIBQOs1XAgGHSxtYhmxZMWTxuTmbDuV3n53iwEABB8QoR7JRVjb+3ILNlAdPgwKg/JQA9GML6lV9hyedLwuMKJwweOHp0UZJMZVIN0wWLpFqu4z/Yua+9Nn7L9i1TvR6lYNiwoUpBlwIYMhgIxGamNKgFwzIhU9aD4hCU+jRMWLJwORzAcNyPePBgwICwJiTFBgqyLtjK0BiALJP+Z8EwItC8Hvg1L2rLKzFj+gwA6nM3/+IXtx7/mWp7I3DBou2taavc0Za5c72fbd74x+qqil907twxddDQgfCn+KF6VOgUjzAtKGRNUJZDU3kz0xeRqDiIySBiNAKLppYF/cypVIuAh+IUlCEh60LELwgs4GRG6LrEz7BM+Lw+SIaJTxd8is0bN++76MprexQUFDS0ykScwBd1weIEXvyjvfWPZ87sXbR27duKilMGDeqPbj26wVQsmJIJS5FgGBZkSRCoaDPTLqaAZvQgV4TAg853cqD2H50AZ/xYHOvCsSxi8QuNrQ3HMiEQIt6F1+vl31eUlOGd6TPQvWv3h8+77Ae/Pdr7c887uhlwweLo5ulEPUv657NPXF1VUflQenpqh9OHn46MjDTOakgemV0C4kyolKmwU6CSpPBcMXA4RxxYOBu9qVXR1BXha8ixmAVkmRmdFLtwrA8mahkRtjpUnxdm2MCSDxdi67qN9cPOOKPPsEmT9pyoC9ca9+2CRWvMahu4ZtGCBalLv/ry1obayrs7dykIDBo6GJImwRLECE6LyiAClfikZyKmDRAUc4gHCydhKlE0g+o7jtK6gBRLndK7UfaDwIItDeJr0IVNHQbxLvxeeKCgdMcevPvGW8jv1PknV9xyy5Q2sBQJcwsuWCTMUiTOQKZNm6ZUFO+e2lBfe13/Ab1w6mmnoSEcRMSKQNJUqIoHqqTQPoVM8QUl5nMIkJBBlkDUeuDfkRlAEEPE7sYZkSO5IgQQTjaEricyJApUsi6gcDxElYCQZcDQZKSoHsg1IXw8ex72l5VtvPnOu/pKEqGbe3wbM+CCxbcxi23oGtOefjq1PFgzA6Y5YejQQXJuxxyRgZAske2wA5BkUciSzIFLomPHDkGuEhZH7PeC1R2LW8STsRzilmNwSBZZMGyviOAmk7LoiwhaqqCA0/WJvwEJOgyQkZHi9UPRTRzaexBvz3jb6lRQ8KOLr7vhpTa0PMf1VlywOK7Tn1hvTq7HkrWrpuih+h+OHDVcyszJREQyec8LdiXFI8QjE+VEOK5HXIxC/E24CvFHfJAz3hVxwMKxOGRLBmVH+X0ILAgoCJiYoOXUixBY0Rkyp2k5CyPJSPX6EQmGMeftmSg7VPZ5n2EjxhUWFhLP3D2OcQZcsDjGCWxLL3/2rw//xggHHxo7bjTSMlMQMYXbwVvSJkfFg0U8aDjfO/Mhc6BTWBnO4YCFAwrNAQZv+niwIJBgwCCrhv6V2A3hIjPOjMTAgjwdv9cHxZKxcV0R5n8wP1w48dyBQ0aM2NCW1ul43YsLFsdr5hPsfUm5auaSRTt79+jarvepvWApOleBUi1GDCBE4DIayLS/jweEpkHORlkR+545yMmOQyx2IYBDfFnCB7FrRmz3wwErpxqVsiOKShVpTAJjVqeAJ2SmpKO8rBxzZ89BqCGybNDIUaPdArNjf+BcsDj2OWwTV1j0/uzCVatWfXj++WfLkmbBUEw271WJLAunyKuxtRAPGvGWhUhtUhWpE78Q/za2JAT34kgBzxhYSByrYLfGrk4VVoXtnjisTrsgjcaaGkhFOBTCxvUb8Mm8BejZrfuYC6+55rM2sVDH8SZcsDiOk59Ib21Nm6Y8uWX91t69unXt2bcHdIWChhZUCLCIlpDbwNEcUDT63deARTzluylRKz4zEl+NymAkC+IX8y0odsHFZhozPYnvQdYFxTYUWWWiVlnpIbz972nISs987eqf/vSqRJrvZByLCxbJuGqtNOZnHrz/Ac2j/H7shDMheaOSNM1aFl9nVRzZsmB7IepixFwP+m3MLWnKw3CsFs7A2G6IQwNXFI+ggPN/VIZCFHMgJSUFeiSCNUuXY+XyVXVnT5g4qO/w4VtaaepOiMu6YHFCLPPR3eScadP6bVz/5fLhI4d5O3bpANMyYEZJV7F0aFP3wrl6owwJi2s2zprQZheZj6axCgcsbJ1NO/4QP+r4a7NFwUFP0r3QmHvBRLGoCpcEr8fLwdBITQ2mvzEdsuaZuqe04sd333334aIaRzc9J/xZLlic8I9AbAIsy5L+8dRjL0gwbhpXOAYGdJbCo40oLAkBGM0FOeOBgb9HjPbtWCHkOsRckCMEOCXHnRCbn+2FKJVcjIPBgmIYMhHERGbE4YAId0RwQkjY1wgGsWTRYhQVrT/QsXu7PpdffkuVu+T/3Qy4YPHfzVubfdUbrzzfq2TP3uVnnDE0Pbd9Lgw1jsbNJCwn4NiYbxEFC/FNI7Bw/iZ4GrZ4jZ39aBT0ZFckVsZO50azHDZgEXuDgIDk9yxJ5boUimEIACEVLYuJYyTB5/F44FVkHNh3AO+89Y5Z0Omk31x09dV/a7OL18o35oJFK09wsl1+xZQp2melB97ukJd9/qgzR8DwmGgINkDz+myrgICACFGisjTK6nSeJBbrPjy96lgbsVSqsBxElsRkl0fEM4hgFUudxrssjkXjBFspbiERo9POjpBuJ2l0UmCWvB3iY6heDQjpWPzBx1hftKGycOLZvQeMGlWSbOuSCON1wSIRViHBxjD3rTeGb92wceH48WM8WpoCRSPxXJW1I8DWhU3zJsAglqZdli6CFP8dWAjuhQCMpmDhAEbjWIkga0mkc8ECv5QdEZkbsmyobJ4zJ34vlLCBiuKDeOett5CSnXnrDT/9+XMJNuVJMRwXLJJimb77QT770J8/yMlJnzhk5GCuC6ENyYK70diFxPTqKFjElaUfKaYRz71oVDcSJWk5ValNWJ9Nbp+v79DAWU1LgAX9K6wOckMIdAjbJK4ZCdbU4v3Zc1BeXvHlT37929MlSRIVbe5x1DPggsVRT9WJdeLf//KXS0wz+Ob4iWfCH/CzChYL7pLbYD81VKLubE4nLuHMEscVmgBIDCzEho7FKyiMSUBBSloUt4gJ3DjXO0zvgtOo9vvbxWZkWQjrgpX8RMsBSWLOBb3+wK49mD1jJnr37XvdORdf9s8Ta0WP/W5dsDj2OWyTV5g1a1Zg29qVRd1PLujaf9AA6KbOFgZlRAks+NM9Diw4VxJXB+KAhQMYDjhQzYiTUeEeIk6gsxmti6aMz/iJ5qpWImA56t82YKgaqYBTipayImChYNXvYzaqZkmYO/1tHCopW91/zJiRI0eOdKX3vsHT64LFN5isE+3U/7z43PdKS/e/Oa5wnMeX6odEgruUSqXIgiN2Y4lgZ9T1YBCJz6A0lzWx4x42h8MRxLFpVeL6Ufp2bNYPty4oMxKnAB4n7Otcg5wNQ7bgS02BFNGxdc0GfPLRx8GTe/cc+73Lr1p2oq3psdyvCxbHMntt/LWzpkwJbNq3Y2XfU/v26XtaX+hWWChlcbGnXVTWhNYtuBiNrYxYYFK0KRRKWkLvwrE4ohaGrXnRHGA0ZXay9cL1IgIwhBsiaOBUoUrnq5KMoB6GLxDg7I1ZF8SMaTMQARbsPVRxlkvSOvqH2AWLo5+rE/FM6ZWnHv2fuob6ByaddzbHFSQS6iU+hC1wEy+h14jB2ax1QRkKUVZOeRSn5iRmRdhU8CZqWo1qSeJWIfp+UbCw9S6Yc0EVqaJmhA5qd6hqGiTdwOZ1m7BwwUKjc9eC8Zdcdb3bH/Uon2wXLI5yok7U0zYuWpQ277P5a/uc0qdrj17dYIK09JyYhagGtfOlImbRjBsSqyM5Mlg0ImPFqYDHA8WRakbIsmAVLTvgKQrNCCxk6HbrRGpl5vP72AKpq6jBu/95G7ppTr3517/+0Ym6tt/0vl2w+KYzdgKe/9yjD/9vOFx3z6RJE6H5VBiSYQc4KXVqdx5zKOFfx7NgOUyhoiVSKoK63aigjN0QQfHm1iO2lUHT7rA5Gwc67UCrKlybGEFLAYikRRwQwxStCWQJHq8XZoOOtV+sxOpVq6vP++EPTzr55JMrT8Bl/ca37ILFN56yE+8Fr738cp+SXTvWDh82WOvYpT1TwHWJEqmy6DhmHzE3RNC66YjnXDSXISEFb+e8qOVAhCrqCeL0SrWvFa99QXWmEgVBOStCnA9ic9pELW4bQMK+XlIUZs4FAROBjc8XgCZrqCqvwDvT34Lf4//HNT/5yY2usG/Lz7ULFi3PkXsGgJcef/QlGfoN4yaMQUTSIakyf+YTWMSXqwtwENZCczGM+HMZJOzu6PGTTK0OnSMKIM24JvGAFG0bQIHXKP1bg0b1KHbcgjqua5oXGnExIiaWLPocX65cVd7j5G79v3fddcXuQn/9DLhg4T4hRzUDM6dOTdtZvGvvsOGD0/M65VHEkEV1aTNT8NCpBxFgcHh5+uHWh10bYgvaNAILR+abSVoxJf+m31Pw0nk/oRFKwCXAi9wRTdO4hJ0ZneTQGMJ9Cnh9bGVUHDyEt6ZPR0HBSXdedPX1boFZC0+CCxZHtVXck+6++245P0WbHkjxXTx23JkwqZRcouyIBMuuw2jqhjS1LGizxzM+4y2LeEJXNNjZRPuCzo8FPKlBsmiiyqRzDqxKQgFcEe4RV6Kq1B9VuCrce5VyOoZJkRZYuoFlS5dh/fqNxRPHnzOk3/DhB92VPvIMuGDhPh1HPQPTX315XPGeHe+PHz/OG0jxA6oFxasiEtZFD5Go7kXMNWmO9t0IGGxtzfjfcYqWgMERwWliXbCtIarZo4Qw+pkrTi2Ty9MNXYehG8wHccbg0L/J4tAUGT6PB3V1dZg5cxbSM3Jvv+7Wnz111JNxAp7ogsUJuOj/7S2TOM4LT/z1LZ/Xc9HIUWdA8choiNRzhkHUmDlMzlj7wqYU8KbxDVIPp9/FBz8tYorqhu3eABTDYItCxCm56RBlYSKhEEpLSnHw4EEcOHAQtbW10AkkDOG+EIBRWwDHInGsErY4LJOv7/P5EApFoHr9myeMP+uMkwcNcjMjR3hAXLD4b3fOCfq6557424S6qsoPJ4wfy71FDIXiADE2phNDaOqC0HTFWxlREInLhjivMSyDdbbIvYAhcqi08esb6lFaegj7DxygBkKoralhcPD6fEhLS0VqahpSU1KQkprKxWNerweq6mF3hXkYkiTARDfQUF+P+oYGVFdVoaqqGrVVNQiF9Fqvz7vLgLW8fYdOn590Sud3hg4tPHSCLvVht+2ChfskfKMZmDdvXsqmL5etLOjYrvfAoQNgaRZ0XQBGUzckPm3aFCw4XsENlhu3DHCyKBQytQwDZsRAVVkFtm3bhuJ9+xAMheDx+ZGdnYW8vFx06NgBWVnZSE1NYS3OqOq3HdQkroXDCxXejAzTMLgFIoEGgYgZiUBvCKL0QAl27tyJ4n3FqK6uJremKr9d+3fDwcjjnXr23DRp0qS6bzRZbexkFyza2IJ+F7fzwdvTJ2zesO790YWjVG+aFwo3Ko4rJjtCNiQePKLuSFzq1Pk7MTBrKmuwqWg9du/YCSMc4XRsQZcC9OjZE+06dIA34Ifq87ArETEittqWhYhhCDeE0YhiGxbXjDCYcWMikSHhuhFNE/ENQ4eqEFdDghHR+WXVFZXYtGEjNm3YgJrKqohX07Z0P/W0P5/9/YteO1E5GS5YfBe7qw2+x98fumdl584dBw8ccCpMRcQbmerNvAZR/cGbn2T6JZHi5OSFbKtrWZR9pdiBUN1i9iWAgwdLsH37NhTv3cfBynbt2qFnz55o36kTMtLS+TrkShBAREyKTwhJPrIa6HwmhtoBUVH9LponR90i7syuiDoRJm+ROnhMw5NlAi0LHhIXNi3U19Zi7+7d2LBhA/bt3Wd4Vc+69NSUv11x1qRpUs+eoTa4tEe8JRcsTqTV/hbv9blH//pzmOHHz5s4gRsSWUTSskyhYEUg4QAGgYWtgUFMSgILVVK49aClW1BIE0OSUHbwENatW4f9e4tBmZau3bqhT79TkZmbzZqaRKgKh8P8yU+ivWS8mMSeiMuUOLfXiI9hd1jmshXS+SX3RrYrX7kru0Pi8sZpYzQW7iFLh9770J5irF7yBfYdPABT0b7y+1KuGT5hwoZTTz01/C1ObcJeygWLhF2axB7YtGnT/Pu2rFvXt1evbj1P6QFdJqAQG5EjAyaxO0VhGf9OJhOf6NY+6LThbZeg/FAZcx2qKisR8AcwcMAAFBQUIC0zA6FIGBHLhG4KMhUHSMk8oewICfE0YXVyDKQpicvOhghpTgInMR6mhxOJi76Y8SnAIv5wGhpF4y2WBcPSUbJnHz7/ZBHqyquDHtUza/L5596Yf+qptYm9Ysc+Ohcsjn0OT9grvPT4Q7eFQuEnCyeOk1SfwsI4LIpHDEq7zzHHJhgsZHgkDyLhCDSPhtqaWhQVFXFAMTU1Fb1790bXrl3h9/k52EBWivM6AiGdOBfUntC2WKjtIWVNnIBos1YFp1vt2pWvAQsamwMW8alein04B1kXxFqVPTJUHUBQR9HyL7F+3XrUNtRvS8/N+sNVt/x0uiRJbbaJkQsWJ+xWP/Ybn/bKlC47tu5ad/rwwWkFJ3cC8SNop1CwUCKXw+nAzmlLBZIu3ICt27fhyy+/5IxE71N6YeDgQUy/pi/6dCfuBWEN6X4SpdsOV7KQDVsWJov9s3Uh+pvGHmNHGyNqZThgQYVnMteViU0fZ1kQWMREf2OFcU6Vq5DoIyKJyOCQBUT351E9qDhUjo8++oh7k2RlZj3ZrWPnP46+4IKaY5/dxLuCCxaJtyZJMyLuYPbs0/ebZvD3Y8aNgkmsatFJEJJhQbXVtGh/q4oXpcUHsHbtWk5LFhR0Rv9BA+FP8YlepXYQlMORVIjmpFY5vmC3FBFRTJ4fIfArgOIwgLBnkH9vOj1MBFgQWFEYg9TKuZUAuTZsWWjs5kTZntEgqd3tnQKlrBhOrogFWVOg+XzQyOLQDWxYtQbLFi01vbK2rkOnTuefd/XVe5NmIY9yoC5YHOVEuac1PwMrVqzI+GzenE2DB53armOXTrBUqsEwORvCgUhQ9sKk+gtOgxJpqn///uhU0NnuQ8Kcba41iRoIkibeLF5Mx6kLaQEsGEji4ham4Uj8HRksKGZBAOWI/8ZfwwEivqYdLyFBHZ1sKEWCR9MQ0Lzwyip2b9qKLz5fjEM1DXtz2+f/9MobfjSrLT03Lli0pdU8Tvfy3CMPvujVpJvGnFUIqBRf0CEZOryaD+WHyrF4yVKmVPfu3RODhwzm1Kfm8SAUCXLrQfqkt3HBJmnF9UkVXYuENdHIshDdy5qCwxEDnLYbciTLwgGL+CBnPFAIurkADBqvaRr8RUOjorVIOIxUrx81NTX4bNFi7N9/MNS3z6m/nnTRumclqW00Y3bB4jhtsLb0tu/+61/D9+7aumj42FFKRnYmKPho6SY2rd+IHdt3Ij0tHYMGD0ZWfrb4m33zBBTcuKhpg6Jmmio7oBB7NW1eu2YkbjJbBAtLYnfJiVlQ6pTckKMFC650pfgKtVu0FcgZ8LgFo9Am9ULFsqVLseardZH27Tvef+2Pb7u3Lay3CxZtYRUT4B6mPvzg22pAu3D0uDNR31CHL1euRE1VDbp07oL+/QYwRTsiRzgI6hCfmoKE8zNxL5zvneAlF5lSoDEKNUcGCydDIqwBJ2AZC3A2lzql93Ek+ZzpbGpZUHCU8MCkHircZlFId7CFIcswTIMTOFkpGYSJWLr0C6xY+SWyMnL+cuNtP/99AizTMQ3BBYtjmj73xc4MPPvIA6fV1tQvP/XUXr4d27fCNCMYNfpMdCwoQL1OIr/EbXDEaprvK+Jciz/14zIczvcxLQuRlxW5l5iL0qxQDoEFa38Ke8a5FjdV5q5mgtFJrQMcsHDYnk6GJvoeTiaGdTGaEsJi3d8VzYuUQCo8isIxjKWfL0HHvHZPbTpY9vNkbj3ggoW737+VGVgxa1Zg0dqVmxSYnbOzMjDsjCEIpKWQFjgsSodS5oE/ecUjF1+qHv8zfd/aYMHZ06MEC8e6iLpBlLZl98NgDdD4g7MzFumTqgikpCHF42GXZeXSxViy+AszNzf34Wtv/fn/fCsTfhwu4oLFcZj0tviW8958rc/GTZu/yMvLSh8+YhhUTYZFtG9VgU6cCxa5+e4si5g1QAHSxpYFew+2nJ9jWcDuPULxh3jL4puABVkvLEwua8wPyUxLA3VepSrXlctW4IvlK5Cbk/uHa2657c/J+Ay4YJGMq5ZgY96xYIHv/eWfrzZNvfe53zuP3QPNqzKRiTajSRWfLGQnaNvfhWVxRLDg1ouii5kDCmRlOG4IqYILfQ5xOMSs+H+PZFk4YEFAIcuU/jWRmZ7BIEke04KPP8GXX64Ojxs97uozJpw9PcGWscXhuGDR4hS5J7Q0A88/+sh0MxK8dOxZhfAEvEKX02Y9i/5jQjlLyEm0Hlg4rkJj30C2YxtxLkMTsKCYBVkWFLNoChaOZfFNwEK8v2g9oGgKfF4fFEVGsLYeixctwfbN2xvatWt3zg9+9JOk6obmgkVLO8H9+xFnYNq0aYpVX/ubA8W77x85Yqic2z6fSVlUs0E9POggXoPMZac2UNhgwbhB7En7iLc4yAqJtz6c75sGOMnmj/9dcxWonA3h8+KCobYbEq8I7rghsa7solS9uS8BHKJWpfEh3BCZ6OrETSNbKnaLQNiAakn46IP5KD9Usb1dl+7jL7nqql3J8oi5YJEsK5WA43z+8b+eXl5Wvmjo4P6eXn27IWLoXMHJtO+4bAZZFpx2JOp2/O+PM1g46VJ2Oxr1SxVZksNIWbZb0hJYRDsZEHmLgMourvNIKsywzoHRd956G/Uha/Htv/3dGEmiXu+Jf7hgkfhrlJAjXLXq07zFHyycn5WRNmDYyKFQfArL6ykaEZTixHuZgekI3BwZLBzrgcHE7sweb13El58LC0K0OWxsbYipamRhfI1l4ZS9s4qWXRtC7oLTM7UlsOCOaI0yInaA03ZDHOtCBFRlFh4mS4sK4g7s24+P5y8wMrNznrnq5lt/kQzVqi5YJORWTPxBPfXwA88oMG4956zxkAMqwnZPUk6N2iK8oq+p3bPD/nQ9kmXRFCwa/ewUlcUVd30dWDQCjFYAi/gAZ7NgYVtPsRyMAAsGFwr6siqYjM3rirB06TLktmt38dU/vu3tRF91FywSfYUScHzbilZ0eXfmzHUD+/VNO+mkApga9SW1dSzsvqO8oVjRygYLFrc6esuiZbAgBInRvZvGK6I/NwMWnAWhuAgRxewuZrHUqRD9pb/R5qDMRjR9ygzOxjyLw8GCND2E62ETPNlSokxQvGtDbplqWlgw/2McKCnbM+nSK07r2bNndQIudyyulMiDc8eWeDOwdO7c9NVrVi3JzEnrO3j4UFg+ibUq6ZPSOURKsml7gMZErKYp1Hi4NYxKAAAgAElEQVRwcOjaYlOL67A0hn3EtDUbuxzNMThZjoeBy6lHE2rinNK13QOFhXsl7mTG3cxsroVTBkuCvuxKUZm6LpoY8Rjta9L9R0jVKxxhsWAqKiOQoYI5J4iqKgq3JyDtT+JyKKT5AQuh+iDemz0XliG9PWBM+g+GDr0lknirLkbkWhaJujIJOq4XH33kivrqqtcLzxoLf1YqworO/T2aggXbEdEOZYcDxbcCFi1YFtFkaSOwIOtA1IFE4yBsYXhAG5p/z6ChCLUvpyaFAII6nEUMNDQEuaFRSWkJDpWWoq6mBg0NDQg2BBkwVO79SmQsITXIquHsfkjwBwJICQSQnZeL3E756NixE/bt3IulS74IdS7oOun71167MEGX3gWLRF2YRBzXihUrtMXz5qzvWtCxx2kDToXllaBTjQTL6DVNg349WDj31zR96mxgB2iasyzY0mCFrMZuSDz5Ompl8Dmcx4weVFJOQVhWF7fFcxTVy5tZo4bK3C6A2gaoqKuuxsEDB7Frxw4GhmAwiGAwJGIPiiz6rZI6mKraFoMQ1KEvCpbSOEw+R1gaoVBIFKBJQIRUMSI6OuS1R1VFFRrCRnXh+PGD+p955vZEXH/XskjEVUnQMb3098d+01Bf+9CksydA9aoImSHIHgWGYbGmQ7wb0pJl8d+ARSwjIpocU6SkEc8ibt6c3wtAITWtWIsAUZ8iOr+TJeFRNVimzEBQX1uHirIy/qKuZ3XVNexWMHgRu1NT4fF4uEM7uRQk/Rfjawh3ifUuuMO7rRJOSmB2U2hnXKFgEFY4jGBtHcINIbbNSIErLTPrsWt/dvuvEvERcMEiEVclAcf05JNPeqX6ynWdO3fo0X/AaZzwMEiMXyLzmhKCsUdJuBhHtiyc+AT925Jl4Wxqh/kp3AL+PzVBbREsKLTI9Rq2BUAf6XYilwOZVVVV2LtnD/bu3oeqikrohs7qV47VQe4IKZL7Kd7g90KnWAP3QInpfxJ/xImz0DSItqyWEPZxNC+IUk4KYjKBq8FyfBo1OiIlsVCEgam+tgER02oYMXL0yGGFhasT7TFwwSLRViRBx/PeW69ftG3blumjR49QqMcpbwL61OasAe2Q+I5kFKM4XJOiubLz5mpFGp3HoENFabG4B21GenAtS4+K/NJmdQKKDELkalBpPPVKhehKRsBUU12Lg/v3Y++evaioqOB+JDR+QzeZlu3xUY9ULyt5sT6nKrI57E4QcZwtBrFthMKXvYXiaOwKKe7Z4CncKYbHuH9jAVuKkxD/grgXNdU1pLBF2h+v3fKLX1+VaI+CCxaJtiIJOJ41a+alfDJ78bquJxV0HTB4AHQrzBZFzEKINeWJbf5vHyyc92uaDeFP9ShtkkBEcBnoIz4SCoN6k5SWim7rlZVVUZeAXQmPBk3V4PMF2BJgEKAvTsJIbD2ZnJVhnRtmovJP9u/iLR76naiFEU2WjhTg5fug9gbMV+OurlAlibugbd64FcGw/sEdv/vDOYnWJtEFiwTcnIk2pH8999SEstKDH44bdybSslJhyAYMWxpTbEpRJNaovuMYLIv42IcT4IwvQBNymLbAL2liUoqS3AsKKtJ4DBPFxcXcTJkAggKMND5qVhTwp8LjJXGaAAOFEwfh/qjOblBEgJKtCed33K8E7DY4QNHUUhKpXgKaGJ9EnONYFU10PCQFJrtx1JTJgmoBWzdthWlg1q2//f0FLlgk2k5wx9PiDDz/2CN/0yT8aszYEZA9EsISfdqKHqK0eeg7IeEfqyg9FjekObBo6oYQMJDbQZ/gXpWaFtWgeM9eFO/eg7LSQzwidldUFb5AAD6/ny0H6rQuySr0SIQJY1RlGoyEOV0qRIPFPTD4cbtFAiC7sxq5XoQYlkiHii6Ktvtl92sV2NB8Za1jGcVARoasUVd3HR7ifTSEsWX9JuTnt3/k0pt/8psWF+Y7PsG1LL7jCU+2tysqKvJ8PPOtjb37dD+5V+8e0Cndx82EiOzkBAsd6TrR4DhGynI2nxPPiM+YOIWo4m9RIpb9KSx6gojmRJz6jMZGhIYnWQ+h+gaUlpRyV7P9Bw5AJ46DpsHr9TMoBGzrQVEpVSpSnFQERqleVVZZM5P6ldDG1+0S+qglYzNROU3rNGSn/AsHMMVvHAq3E5Ogn7lXimVC0xTW5pS5ETSBiimu5FgaxBJVBFAQ4HokCcW79uDQwdLw6aNGjRgx4ZxVifasuGCRaCuSYONZPHPGOV+uW/PehPPPBtnJqkbRfDL7ybenXAOBA9kVTgyjcXm5AA7BZ3BKz+0263YZN3UPEPmJmJCvwd3Nqd+IKmmCxcnC2dSnQ0Xx3j3YWLQepfsOsHWheDSosoZAeio3/pE9HnYFqJOZRk3dSXnbLiena1HndeJRcODUEoxMaF6xpe3xEmMzGDJAzZwpsMldUFQNgZQUHoej10l8C4O6ukci3DyZyFkBTYbfp3GQ1KPJkM0IVBhQJAIM6pGiwJLJBbFYp1PRLVgRHevXfgWfP2XRTb+888wEewxEfCoRB+WOKXFmYMoD905NzUy7cfRZYxHUG6ISdY3Bwv7UZAtcgIWz8aNgYbss/OnOyCA+sVmtmz/pFUG0InNcFq0PNVnjzmZEkqouL8eOrdtRvGcPMybJElC8Xm4zQKlOZl1GmxURUIinOxrslIjHYNd6SApIsFcUvInu72Fd55Qm/d4fSIE/kApVIz6FlzkV5Lp4PBrad2gHjYFGiNuwy0LuCTVrpoBqJAw9FERlZRnKy8tRVVWOvEyS1zOISSEyK5JQ5iKAJck9v+bBzq3bOX3asWOnSy674eYZifMExEbigkUirkqCjGnBggW+9YsWrOjas/up3U/pAcVLn8o6W9JRsGDXXdRJCJ88BhbObbBlwcFB4YZwIJE2tv1p5WQN6BOeNj5BDwnIhINhlJWUYsumzcyeNMMReD0e+P0+eFLTIPv9nPGg9xfgZNixFOHiiLYBouTdsjUrLIpXmDKxthEhFqbqiV7T5w/A6/UIi4P6MqsEQAQUIkhJej4FHfNF42c7AOrcI7smpu0i0X14vSBPY/78eUj3e+BTqDzdbrfIlpTMAU1K11Iad8+ePZY3EJh5c78hl0mFhaRznHCHCxYJtySJM6BXnvpzTnVFw9YzRg7PTM/L4HZ9TErk9oS2G/I1YBElKtkELepsGAMQOxlpZxAIMDgWoZvwQEXRuiKsXr0aMqUzZQma14O0jAw7SEnugtDSJPfAYVCSK+BUfDpxE1nz0iWZZRokV8GQ4PenIpCWDm8gzc56SFC515AAOodlSUxNx0pipqcioaBDXkxbVI9pijrkMkqtci9VRUFWVjo+WfgJ6qvKkJnqhwKdNcAIuAhAvYaFyooqbNm+HYYk7ezXtWe/wssvr02cJ6DxSFywSNSVSYBxvTvttfF7t2+eP37iBFnyKmQasNnMqT4GCzKpRQCPxWrjmJvxw6cgpTBHyAoQ9RTEYCTTnYrQKP1KWY3Kigps3bgZ5fsPoa6+nglSnoAP/tQAZI/GBDCKQ4gUp8WFXhwtYRk7O35ChWCyxtTpiGGiQbcYcDweIlz54PXQJ75wK0SRF7kkNApB5OKAJNd2iMAr/47vk6IzJtrnZcGjkfXhUM6ZHiZAxaZvUpc1zeNFTlY69h88gEWffMQgAz0EDwU1ibkpa6gpKcP2HbsQscw97QsKJl965XVrE2DZjzgEFywSeXWO89hef3HK1Eio5sZRY0bDkE1BVKIsBW8M0eJHgEVswzjBzEZgIQuyk2A0UX2qxBYEFW1ZhoTq8gps27oVu3ftsrubq0hNS+VgIsc2SRHLTknS+3FpOWdLaJuSlUHBQhVQVIR1oCFETY0UaF4/tJRUyCqVhYv3ZaCjxkJRYCDlKlL6tsFCtbM5dtzF5mbZrpeFrKwMBPz+aIl6/H0yEYvmhFwsy0JOTjZnO2a/8xaDhWpGeP40RcWB/SXYuW0HvUtJfod2511+/c0rj/Nyt/j2Lli0OEUn7glPPnzf1u5dOnbvO6AfwlaEA4FUM0FxAvqUdeRqG5OTDhfbJdl9OohaTXUWRkSHR9FQWVaB1Su/xKFDh+DVPOwqtO/YAZbXE8tgRHuNiE9yyRL6mBTApIwCBUTDloSgbiJiWJA1H7y+FCiah+X+DTqHNCq48xigyQp3RiPuhMLAIYKrhEpM6uLSdWG5MKgwaDjPgIWszAxOyXKbg2byA+yGiOaGyMzOhFdVMX/ee0j1KEhRZRiREMUnsK/4ICTFs7t3tx6Dzrn88vJkeMpcsEiGVToOY1yxYkXGx3PeKRkxrL+nc9cuCJk6cwyIIUnUauGbN25qTMOMJ2M5w2awIPKU7OHXHiotw8YNG1BSUsIC2aTxkJqWBi/1Q6Vmx+SuMOlJAJKgVwvOBVVdMPBARtCQENJ17kuieKiew8cuBm9yRYOqaMJ9YNdCWEAUnGSBG1trg0CEv6L8kJjWhVPXwTwQAg/LRFZmWhQs+O/xdfH2DRPPgs4PpKQiLcWP5UuXQK+rgRluwF4qdS8pRUZm7psdu55817kXXbTzOCzvf/WWLlj8V9PW9l805+1pA7du2PDl6FFDkJWXgzBVeLJ+gxCdbQQWvJmdnSIyH1yE5ahJkZlvAUZtEBuLNvInK20mry8Af1oqUtIzUB8KQqWAIlOfhdg11WVwRSf5+VQYRgVfBhDWTYQMGbrk5cAnEbG4dymnT1VB+SZgo/SrYgMFWxQOEJBAr62YxZkNhYlR8aXmTOmO+xJ5FQNZ6akMFhRvibeoGCht4JAlnbuse/1+ZKWlY/PGjVi74guU7S+GGQ4fap+X/1T3IWf8eejQoQmritXcE+6CRdvf9//VHb76zDPnl5cfmD1+0hj4An4OUHLsgFsRisdGCNPRvyoMZlmSa8CNM0Rw0CAeF5GSFGxatx7btu5kQpTm8yIjK4MDjgZzD4jrINifTGzkGAWxKjUYkgyiNIVMC/VBkqsjy4AUrTywSKTGVrcSWpqUhZDhsStMaXsTJ0KAgB2wZJalAAoGBIViFoLRyVENW9nKobOz+F30fg1kZqQh4KOYhQALh33aKHZB55smvF4VWekZ2Ld3L+bOnWsFG+rn9uzS5Y7Jl1ySkOI2LT0oLli0NEMn6N9ffPSRKxuCtf+eeP4EFnhxiqzirW7mV3BGgja5Ct2IQKZPcruojJoL7d+9H5vXb0ZdbR1bDqnp6fCl+CFrZCVQ7YXIZLCTwBkNKt6iLwVhS0aDDgR1i1OehCSq6mFAEcAiZPAEzVooU5H1wAxL+plqQVh0hs6LtySEFcFBTztOQRWfzvcCeAQFnaMX9r90v+mpARa/aSoQHP+YMKsVJryqhNzMLC5mmztv/taCDvkDJ02aVJesj5QLFsm6cq087qf//OebJEV/ceJ549lkp3Sg41rEvzUZElSuTpteIwshpMOreNFQ34Cv1m3A3r3F8PgDTD7KyklnngZdi/uB0maWVZgEGpxeFSzLCCTUR3TUh01EqPGXpEFWvcJaoXiDzdbkDU/uB723bTk4loagc5PFYEvdUCCTiso0DR6vh69BlHJNE26LU7Uq4i6xbRHjiohMUMAnSFvCeDjcFWFwscFClSzk52Qxl+Ktd2Z9ectN1w1u5WVr1cu7YNGq05u8F//7/ff/1BdQnx571iguynL4DfGbJxrcozJrshDCBlK1ALZv2oGN6zchRGXfioL8Lh3ZRZHJL6GtxI2IhetBACGBWJsKImEdoYiJKp1qMsjtISk7D3cLo/NpgztUa7YclFgwksCChGREDYrQ1yTLweNR4fVozK8gi0BoVsQCs5zooJoTRXAnHKCIyfLFtogsmfDFEbW+DizIRaOcTbvcXNTW1GLGzFkrbrz2qtOT94lwa0OSee1adexP3H/vb9LT/Q+NGj+SP0UJLBoJvdgCvcy5sAw2+xtqG7B+zXqUHCjjT21yOVKzMxA2Q5BUyjoI1wMKgQ8FLok8pSCsW2gIRRCOUEhThiEJyjfHClglS2ZOBtGtOeUpE0hQubmIRVAhGgEF92onyX1NZbUrsmY0D7kXTpDTjl8wKNipUTsvqthZlsNiD3G/oHv1Mx3cltazu8Qf5pKwxocJ2SIx3jzU1NThP2/OWHLLTdeNbNVFa+WLu5ZFK09wsl7+7w/c96eUVN+9oyeM4IwEcxsoS0EWAVGyNaoK1eH3+oCQgZLiA1i9di1CIQO+tFRkZmfB4/PANHVYsijVtiwqN1dgElhICkKmhKr6IBp0giJyQ+hTnys9otMmCFQEAgIkNI5LOEFLwb5kJW6ZupV7WNSGuBzCtQAspnGTpeG8RnBPudI1LtvhaIY2dUOcn4XgrsS8CYqV2EKgzS4vx3CIH2ISWOSiuroWM2fP/fT6q68Ym6zPA89DMg/eHXvrzcCT99//x7QM332jxo+I6l86itWkPEXxCSq2InN//aqvsG/PfhKbRXpuNvzpaVR3LnKJlg6Vvmf5iwBtUzToJmqCIY5LEGhQBSkUjV0SbljEn9giuEjxAcpWUOCUgIIuSfoUFOhk8RoS1PV4kZqaAi8J7ZIFYqtq0+ucehaHxu1kQojJ2RQsnNlsmhJ1AIPAit7DORrFM+KWgsCCrCDJ0pGfnc3amtNnzPjwlptunNh6K9b6V3bBovXnOCnf4Yn77vtTeqb/3lETRkQFa0VFiNCfoM0frA9i7Zq1KC8t582bk5cLze9nbUna3FRq7hxUvdmge1DbEEFdMAQuq1Q0tjIc2jhL6xIQcRpVxBXIYqBNSptdxCkcNiapbvuRmpLCVaNOJoStDttiUFkeL94FIdam07KwsUam87l5GHfCzoqIYCr1FIlZPUcCC9GThIKrFvKyMlF2qBxz3//g3zdce9XVSfkw2IN2wSKZV68Vx/7EA/f9T2qq9udRZ42CRJRpoQ3FGQBNUlBXVYcVy5bxp6YnJRXtOnUAbU4mQ1FWg3gSRMrSfAwM1fVBVDRYHLikoCdZBRFdSOMTZ0F8egt+hmJRoFL8znExOCVLZeGmyaSoDGJ8ah6hTEWvoZiI7Vo46VTRZtXW5rTdGed3okjMViZ3yuabZEIcBSyn5wfL9xNB7AhZEGc5iAtCU+HzKMhJT0dx8T4s/mLF/T+45II/teKStfqlXbBo9SlOzjd48v777/CnKE+MmjiK05OCCSEqRql71pcrVqG+th5ZmZlIb5/H/TTIQFcoxcpVoBpMzYugJaG0pg61YRNhcl3sOgzROkAUbCpRFU/bErFjF47LwVYDd/3SkJGezuI09BrSraTshqNn4fAj6LqUCXFSp87vHYamKK5v3LqA2ho47kb8v/Q9gYXTjIgAJioBGMfFiF9l1v6ULAS8XmSmp2Lr1m3Yu3ffZWcVjnkzOZ8GMWoXLJJ59Vpx7M888MCPJA0vjDtnjAALYk5aEiorKrFs2XLopoWMzCzk5OdxrIK4GKoVgcx2hIKw4kc9NJRUNaAhQgFMGYYQAhehDPtfuoWYYW8/lLYbQS6FKPySOC6Rnp7O6U+yIDgjQl92lSgHNB2Xgw0XinWIIKZjaUSZp3awM376GnErbEuDi2R5sAIsaAxfR8aKXk/0KkAaAZvPg7Wrv4r4Val7v3799rTikrX6pV2waPUpTs43eO7hh6/VI8FXxkwajfTUNATrQzDCEXz22WfcGLhj5y5Iz8qCrGkIRyJsJXgVUtQ2ocsKgvCguKIO9REiVdFGFlyN5o54sIjftNRWkDZqZnoG0lJSozwKZlraQriqxnxRdkfIxWDAsF0Wcp5iLknj7EdzsQlnbLzVyZ0Swv5C5UtROQN0NGAhcR9UhTNCFN754vPPDxSOHt0hOZ+E2KhdsEj2FWyl8b/yxBMXVNdUvjP+nLG8SSLBCBYuXMgZw3YdOyA1LYNdCgIKEqalVCG1/qOirnoT2F9Zh9qIBEvWBERQXIKLwRofIhZyuEXhfJpnZWQgNZAi+pI6nAhFYWYmZTSaWhaUYiWwIDCg2IoIcNpU77h/j2RV2L4Ig4WIz4ru5wRcBDxHAxYURCXQzM3L4Xt/f86cJRdNnpzUHAvXDWmljdYWLjvrtddG7Ni+dXHhWaM4oPfFki+g6wZy8vORmZXJQjPs+TN/QpCyOA0qKzhYVYdDtUFYqk90K7fZEzEN8JgP3Ago7OpVoSGhIDsrSwjNmKadFXEIViLjwfUgh7khIhNDAEEuTDQ9ygViMa5F/KaPtzK4JiTOsqB7oywIAeYRDKPDllvEV0hWLwNVNbWY9e7M5266+upbk/25cC2LZF/BVhr/Vx9+2G7+os8OjBgxGNu2bUVFZSXadeyIrOxsLuji0nE7O+JVZUSIsOXxoaxOx77KOkRYGJdIn0JkxjIirGgdfzjuh7NZnY1N52dmZiJAhC+KgBA7k68jxGmiRC36uSlYMAXcLhSLAwe6TnwJ+jcBC8qCkJQegdbRHFS8lpLiZ0nALZu3YNXy5TffeM01Lx7NaxP5HBcsEnl1juPY7r77bjlDwsHMdG9uTV0t8vLboX2njtBpw1Dqk6nYdtpSMvj3picVW/eXodaQuKxcKG5SdoRsEGruI8z4pq4Hp0Spl4eiMCs0Kz0NaWlpUaBgSrktUONUhoogp6gPoQI3kUIVLEsHQCjAGQ8QjjvytS4I29uicbET4GQeB6dtm4+5iJeI1gCckrVIUSud2aUffPxRMNPr6zV27NikDm66bshx3IzJ8NZTn3zsi5rykmE5ubnocnJX5k7QJhI1G7Y+BMvRmSxzVxkGdpRUI0xp06gVQWDhCNo2iVc4hVu2hD4BCWU7cjIzovEJSo1S2bqTvo3qVzhl6HbpeXMBTgcsHIvlaMCiqRtCYESWBadMjwAW8UDBlhCA3JwsBMMhzJ03b84PL7xwcjKsd0tjdC2LlmboBP77Gy+98MKh4t0/6n1KH6g+P1OnWS3L0augDcs1HQazNg9Wh1Fc0YAIMTNZACNmtjMFukl4kzcmKXzHpTJzcnJYATvKwiQehS0K7KRBHUo313s4mQ87deoEONkCcVoMOsDmiN7ErWmzjE07ZsEFalwAJ2jmzTE243/ntDlM9fuRlurH7r17jcXLl5x7zcWXz28Lj5ELFm1hFVvpHt569eU/Hdy7597effvA4/ezune8SC/HEYh/QRoVsoLSOh3bD5TDUDx2yz9xNtWDOBoPTj4kynmIa6hMnb+ysrKY2BUVq3GUuKM8CiF4E8/sZBA5AljQuY6b0NSyaBrYdKbRCXCS4haBBW8Sdp+a3y4Ow5PcELKESHqPIjpz582ragiFTrv6kkv2ttISfaeXdcHiO53u5Hqzt156qdu+/bvXderY0U90bmqeI6mKaDLMn9bCr2cJOtWDCDzYsGsf6iIWwnaXcd6oRN+2aNNR1apTICYePdrkzqdzSkoKUlNTWYOT2ZcsjiNcHgEGdpyCtCpYAMeuSLUtBuZeqLFUKaUwWRzHbkbM0npxeqGiH4gQBBbule2ZEzBIomiM3ofbKtItc+ancdyC4iWGbjC4OVT09BQ/ivfvw8cLFrxw09VX/zi5Vv3Io3XBoq2sZCvcx4IFC9SizxfOlhV5UqdOnZBHjXKoFylztIkBJaTuWB+XAoDw4EBpNbYdKEXEF0DEqf6kRIlhsT4nb05bicpxL5xPfgKLNOJUsL6lsCBEf6JYfQeBBqVERXFZLMMhXBkS1hGvcQrKFFL7JoeEYxxiktgSiLNoaEwcY7F1h4kjQQ2LPapQI3eyNtwimcFOZIIYXKhhEBXDUVtH00S7/ByO7Xy28LMyKRLqPnHixKpWWJrjckkXLI7LtCfPm857552CLRvXvWBa1qTs7Czk5eUiKzuLN6tJFgBtFFLAogIrQ4FuevDVtl2osSSEuLBMhmICKpeo2zTvOEUq2vxkvhMwkFUR8HmFbiZZEixuEyNUORkR2pwcR7BjHUKrwq5MdSpNGWDoSwAFtwCwSV1c68HIIB7/eK4Hi9bIMvc8FVZR82vlQAj9mTDTMg3WuiBGaW1tPT77dOGL11zxg5uTZ6VbHqkLFi3P0Ql/RlFRkeez+e/9qa6m7mavV8v3a5rULj8f2RkZLDRjalRdSsVeKgxTRUlNEFuKD6JBpY7odn2GKSySppwKlraNBwsvsUGpRaIQ5BVgIejiwnogoFBYT8MJjIreH7b1wSI5dktESqPabga3I7RNC8eyEOlfAQiiGE24GeT+UMf0aJd0EbQQHUwc5WKHuCXL0CM6j8WMRODRFEyd+jJKSg7e+ffH/va3tvTwuGDRllazle/lhccfb6fI8sX1DbW36qHQKZqsqOTTGwq1NrTg1/wA1Z5qATRQK0HNiwgzO+kxI9m7mHx+NJ1J29SOA3DMwu8DaV06mQ+yHqhEXlgVogMZSepxpsJxT9jSENYDWSgqK4zbMRU7TuHQvtm64ZiEsHqEZUESeMJ1oYJXCrQ6h5P2jU1t4y1Df6f3JF4I9YH96MMP8MEH8+laHz7z98eTWuym6ePkgkUrb7C2evnZb73V7eDuHb0rqyu7eL2eLpIidfEqvlzDkr26KRuB/HyjxrDGBiXZZ1BNBbkDhh5NicaDhcNT8FPKMS2V2wsRGBAoRFmdzOIUrocAhFhwM6bkbQvkcDhF0Ls58MgtVoVLImwIQbzi1gN2hpdqW8iyIFq3iEGIIKtEFbV2L1cCHMMOdjpWCL08MzMDXo+KzVu24a+PPIIJEyZgyeLFtWNHjxx0+eWXb20rz4ALFm1lJRPwPqb8682fVUfCTxmKxmXsKrsFNkHLjh84gUaHkJWRkREVwaGNSoQoFuO1SVhODIP0LDQ780EQQJL+LL5jtzukjCnFJSxK7dq6mQ7Y0IYXgQrmhnKWgzI9BFZs5fBYRcqVdTyo3QG1QuOiFTsDZJKuqMyanykBH3Q9goceFl7HqFGjsHbNauzeufOfjz/2t+slrnNP/sMFi+Rfw9Bv5csAACAASURBVIS9g7lbtnh3LVvzn8pg5AKZVLEt8WktPtgdBqhwQ5yKTgILKsIit4J4DhptaFMXP2sKvKTVSWyPSAihqhrUVtcgGAwiFG5AOBSEaZiiW5gwHjjNK1wOYmJ62MUIBFLg9wdYHyM3Jx+ZOVkwAh4olP7lcnsnMGpTvC3R/IgEcigjwmQvCQgEfAj4qH7FwhvTpmPFilX4/ve/z8BSXV2Fd96eUXbG0CED77jjDpdnkbBPqTuwhJmBZ/49OysUqV5oQO5H7M/4HqL8yc3CvyIbQqBBAdP0lICIR1gmfKRlCRN6KIRgXTXqaqpRXVMJoyHIGRZN1Thz4Q/4WaafgIYAgchUXHNC+hqGgbCuw6C+JOEwGurqEQ7rCIfD7GLImgdpObnI69gB+e3aIzM7Gx5/ClPYieFN0ON0S6P+JDTOgN+H9FSqiLWwfv16PPbY45hw9kTk5bXjeyRm6ccffmhYpnHNgw888HrCLMgxDMS1LI5h8tyXHt0MfLx8ee/VazYtMr3eXKf3iGNZ0G4koOAOZXaMgBiQfmoIZBkIVVeisvQg6msqoDc0ICXFh3Z5Ocjv2AF5VAWblckAQZ/8FJwgcCA3wzB0mEYEpqVzQZeQ75fY8vB5fNAjBmrr6riTe3lJGSr2laGO2hKEw0jNyETn7t3QvU9fpGVlsfo4gQYBG3SDpf0Cfg3UJamsrBQPPfgQevTshR69ewlNUaKfWQaqKsqx+LNPl48eOWrE5ZdfLro9J/HhgkUSL14yDf3fM+ZcsK+q8h3Z42XyEsUhmKtAlajc45R7pIOI4tmwYEQaUHGoFPX1VcjOTEfXLgUoKOjMFgRrcmokCixEhB23hnyPKMPSEu4I/UfuCP2e/0ZM0rg6D8EClSmmCj2so6K8Ctu2bsfOXbugef3o1KULhpwxnFswUlaGpATp/ekgcJny7LMoOXAQ5513Lr+fU7rPrpUs4803pxndu3eb/Jtf/er9ZFqv5sbqgkWyr2ASjf/lt+dcX1FV/ZRH01JI+ZvYn9THlOMLlgGPKkGqr4FUcRDhUAMyM9PR99TeyMvPg+ZVYfLmF/oWzsExELvClQvTHDq2ZcQAwj45nqrdSM9CdCHiojiPrHG9SzgYxldri7Bx8xYuyR96xhkYOGQoNK8PEQuorqvD9DffwupVqzBxwlncLZ2K2MLcHFoQusjSWbVqFXZs2zJ1yrPP/CiJlqrZobpgkewrmGTjf3Pu/JuLS0ufkTweNUSxAFllhqef6kuCdagt3Q+vFcKggQPQo1cPDlwK18WErFHHslhD4mhh2DGCBROqiFLGcn0qM0LIZklJSUNtbS1mzpqDsvJyDBw4GOPGT0RJRQU++XQRPlzwMQb2648B/frBoIZJpBimEqgJDhe5QhQwnT3z7eIpzz3bRXL6GyTZmkWBOUnH7Q47iWfgtVlzLywuLXlFCqSmy5IGzTTgj4RRs38PUjUJw0YOQXZONrsQdNAnNnVep4NrP5y2g06fj28BLMg6iQrlUDMh0twkK4Po6IaFBQsWYNu2nRgydDiq6+uwbMUqhA0T48cV2sVwpug2zwI4dud2Kp2RZSz8+CMzPS3zf+688+cPJ/Gyua0Aknnxknnsc5cu7bt56+5/WhaGpJJCeHkJpJoyFI4+Ayl5WRRaYHq4U8/BAGFzM4iG7VScfhtuCL+HRbUoChTN7tjOWRUPjEgEMtXmWxbmzH4P+/Yfwsk9euG9D+bjsh9cIaT+JArQmjy+MBHP7FoV1iU1DOzfuwfz53+4/cofXj7ovPPOq07WdXPdkGRdubYxbuml1956JFJf++tg9SG0T/djzKjTEVRFCTxbEjbrMlr01cSqOFawcOIcqqxx+T3FLqg4juIUVKJuUdPmiMVd2Xds24XZc+Zh246dGDZyNLp2627XlYixkvfBZfwssUd94sX3RjiEN/7zHz0vJ3/0X//6ly+SdelcsEjWlUuScf/2t7/N2LJly9zc3NzHn3/++elNh21ZlvLGG2+eUbJn+8xuXfJzBw3siwhXf/FW409rVqFoROaiq8R1FDsGN8QBC3I5yLJwwIIAQ5FVVhC3DHDPlJrqevztb0+gQ+fOGD5qNHSK0RLH0+ZnUvqWwIJjtxxnobSL6BG9YcMG7Nq985WHH3zw+iRZusOG6YJFsq5ckoz79ttvPz8cDr/T0NCw6Yorrhh5JDP8sQfvW9jtpI5jBg/uD53jizZY2F3FBFiIqlXBnhZEqW/LsoiCBYETAQX3NfWAOsYTP4O4Gp8v/ByzZr+P8y+4AKrXB1lRmUwqmhEJrQ5mehKAcL7WFL1hZYmFiN98c1r5JRdffNo555yzP0mWr9EwXbBIxlVLkjGTQviGDRu2jBo1qtumTZtQXV3//KuvvnxLc8N/7MH73+3cPud7ZwwbAoO6jPFmE3UbUcuCGyfbLQW/ZbCQFdFEiBR1ZMqIENVc88KiRs4SsG/fPjz26N8xadI5SM/JZdZnKBSCRsVuRCizGxKxZWFzPxwdUcnUGdg+mPceUdN/+/jjjydloNMFiyTZeMk4zBtvvPESXdffPH3YGTB0Hcu/WBHs0rnrWX955L7Pm97Po/ffO6tn186Th54+CEGJ5Pds7UzavHYtBtn7Ig4gYhpE5vq2LAvKsrCqlgMW5IJoXhYeJkvjr397DD5fAGcMHyn6tlrUEd4QLQgothIFC7Is7LE7NTB2v5H9+4vxyScLVk598cWhybieLlgk46olyZivvva6D3v36jMhKzeXVbyryiuwafOGZaefPmTiHXfc0Sgr8PQD97zbuVO77w0YNhgmieSSRRF1RRpL8TWKX9DG5PiAOIdYlCJWQIxNImbFHvHmSFnxMQuW8SPdTk2DJKmQyNpQPZgzZx5WrFiJCWedze5HSwdTz2P6WzHGqAzMmT2r4axJEwd/b9KkjS1dJ9H+7oJFoq1IGxnP1KlTRy/45LOPx4wdq9U1NEBVNGiShOUrl6M+FPzj66++8kD8rU75832v5+VnXTH4zNNZDzMKFhSjcPgUcdWqDjhQM4JvAyw0DnASocqCx+vj8SqaD1u27cDDjzyKyeddgE4FBQjrkRZXiKpTGSzIKrHBihW4NAVr166lDm/vPPX4oxe1eKEEO8EFiwRbkLYwnLlz53pfePHlWf0H9J+YlZ3Dn9REbJJNC6FIA5avWrH/6iuuGD158uTtzv1OeeD+Kdm5aT8eNn4kKOkYLTT7rsBCoQbOEjSvl7MZiuahmjH8/cnnkJWdhwEDB9uq5i2vkLAshGp49ODEiIVgQz3++c9XGsZOGN/vjltu2dby1RLnDBcsEmct2sxIbr/99r6Hyiq+GD5iZCr5+6KAi0rNaRPK2LJjK4r37v1k5LAzzrnjjjtCdONTHrjvuezcjFvOmDCSU5LfNVhQrEJVPByfoHStz5+GN6a9haKijfj+hZdxU2gnI9PSQsU7IfHnkrdEIjmffLwAVZXlVz377LOvtXStRPq7CxaJtBptZCw33Pijlzp37nxDfvv2XCch0oikkkUpxAhM2cSqlSvMrLT0S5988sm36bafvu+e59u1y7n59MIRMKIpUrtN4nfghlC8QlMpoGlxsdjuvfvx3JQXUThhEtIyslg4h7QrbLrHN14pqrEVrhNQWVmFjz76YMnTTz098htf6Di+wAWL4zj5bfGt77333gHrijYsGjF6VKqQ4RdNhIi+RII2FIuIWBHUVldh05r1O0ecWVh466037Hz6vnsezcxO++WYcwq5I/t3bVk43dk1jx+VVTV47PEnkZqehU4FXbnYzTAtok1w2Tn1UCFFL6JyC4Gdxqp5jlo5re/evbtRXV1tczFiLRBXrVpV26d3z7G/+c1vViXLc+CCRbKsVJKM89LLL32k60nd7+za7WSOARBYkFIVy/mbpFpBSuCAR1OxcdVaVNZWP//qq6/cMuUvDzwcSPHcNfa8CVw09p2DhUbtBDTOnpQeqsCcue8jHOHqFAYEgy0kDRs2bMTkyZPRnqwmOyXqZGeaLhHpXvzntdd0TVNe8gd823XTJJaX37IkVVO8VZ06tZvxy1/+ckOSLK1bSJYsC5UM41y8eLH/6Wee2TJ06LBOVE4uXBBH3g5QQdWjBiRVhh4OQQ2bWLLii7qrr79qws5lqy5Lzwz8etzksxDRhQ6m4FB8N9kQonWQG0KELIvIYIoGny+FmZcRw+BeIpVVdfjT/96LSy65hKX/HZBoallwqwESCzYNzHjrza+u+MFlgwsLC/VkWMOvG6NrWST7CibI+C3Lkm659dZHUlNTft2r1ynQTVKRI+l8x0SnJsqiI5lBfUFgIQAVxSX7sXHzhgOFAwfu93nkQWPPnyAqOL9jsKDuZxTgZHeJytMVjwAOe349Xg/Wrt2Aqa+8hksvvVRYG6bBDY+aAwvSxti1Yzs2bNz49CMP/eW2BFmmYxqGCxbHNH3ui50ZeOihhzp+vmTx2t69e+dQtQRtFhK+9aeksrkuhHm5QygM2cKBA/uBEOljSti1Z5fVPiUgDTi1NwrPG4+ITY9uXDwWI161BilL6GQo8Hi8DHLEs6DaD7IQIrrOcnpTp76CsuoGnH766WySc4PoZg6OY5g6Plu4UK+sKD/7ySefXNAWnhQXLNrCKibAPVB1qSWpV0mWnq4oinLo0KHLU1PT+nfr0ZP9fd5AtMUiOsJmBJ8uWWT26FTwtFdR90mKEvIawYs6dcg989wLzkPICDdhcNq07lYkZQm6N7VOJBEc0ZRZ1ih4KWIZBID/+3/3YfTYQmRkZkYl+w6PVwjRYF0P4/XXX6/u3qdrv3t+d8/uBFiiYx6CCxbHPIXuBZqbgRdeeOG8ZctXvNt/wECFtDZZMBcSFApyyhY+W7rYyPCkjH7xxWeX0uufefDPv09J0R4onDQeOtGyGtG9v1uwIK6FsDSo76kXoaCOPXv2YcoLL+PSH1zR4oLT63bs2IZPP/30g1/cdvvkoUOHtkz7bPGqx/8EFyyO/xq02RFcc+11JSNGjMoLG4aQ+6c+HxKlTnVs3rHV0msabp4y5ZmpDlh4PdIDZ0+ehAj0hAALkvOjuAUkDS9N/SdCIQNDhw/noCfdD6VOnX4n8YtIwlsLFy6w8rKyL73jjjtmtJUFdsGiraxkAt7HddffsKR//wHDqZxb9AYBWxbUcb2suhL7tu34ZMqUZwtp6P967umf1tdUPH3OBecmjGVBAjZUum6aMv7vf+/DiJFnIic/3+5YJiTzhOyfxboXTlA21FCP2XPe3fijG27s31asClojFywScJO1lSFdeeXVjxacdNIvC07qKnqFUhqV2gsqQEQyseLTz6svvfTiPpdccsn+V5998tZQfe0zZ50/kd2U4+qGUNd20uNk6reGZctWYN68BTj3vMmcRnVaETgVq7Reji4oZXvXrFqFdUVrHvzHS//4n7ayli5YtKWVTMB7ufW2265sqA/+e/DQ03l0ZFmQvCaBhaEAXy1biQ45+bfd/9D9T//zmad+Fmqoeuo8CnCakeMKFpQFIbCgL0MH7rn3z+h32kD06NnHTgnHJtthazoELbI0Xnv1n5ExZ44acsMNN3yVgMvyXw/JtSz+66lzX9jSDEyd+nrH2e+9vWFc4fh0riWzAK+iIEwtBT0KSncXY0vRhnffmDHtghn/mPqz0pJ9T5174XnH1Q2hYCyJ4BDXgrgX64o24sUXXsYll/6QS9ebZj+cps4UxyDiFimCbdqw/qUnH3/0ppbmJ9n+7oJFsq1Yko335p/8bHrHTp0uzc7O5vZ/8W6IHNKxevmKg9fddH2P2n17L9i7Z/u/CCyOnxuiASypR6QslTMiTz3zLPwp6Rg0kNS+TGqddtgKOIBRX1+PuXPmVKcFvEMfeeSRLUm2VC0O1wWLFqfIPeFYZuAXd901uLqqdvGgQYO8BBbEsyA3RJct+EwJmzdsQF5+/sODenVZum3rlhkXXHYBZ0uOT8wiBhZkWaxctQrT3pyBH151DfSIzEFMqvdoyth0rA0StikqKnr1peefvc7uDHAsU5dwr3XBIuGWpG0NiMham7ZsWT5y5OievkAAFnXsIoIWZRpMC3XVVVi6eFHlj6+9+trtW9a/e+HF30eY6OAslScK0bhxMRGx4xS+bfksYm60oJTlzKfdB9VRrrJl+rn2RBLNjIjBSX1KKQMCWcNDDz2Mbt17onfvvkzKooNo7E6AU9SAWNyZnepZ3n333V2jhg8bdd111xW3rVUUd+OCRVtc1QS7p2uvvfaB7Ozs3/fo3YuFeLkwi5SpqNDMMrByySJ0bJe7vEv7/NMnn38OwgqRshwiVkzdm9WyhdA+dyyz+OeWwMKRomkCFnHehCRboj8IqAuZD5aqYfbs97Fx01aML5zILonoYSKUvgkkKKBJ2EUaHbSJ3n//fSscCt3xxBOPPZVg0/+tDccFi29tKt0LHWkG/vWvf6XPmzdv0/CRI9pHDBMKiczYBWaSZSJYU4Wi1SvRr29vXHbZxTAU6kRO1oSwKNiqsFsXkpa2qEY9WrA4gmAvtw6LidlQQRiVoJP+567de1l387LLf4j8vA4cuCSlLHpP6mcazYBEwmxlbN++HV8s++KToYMHnX3LLbe0CbZmc2vpgoW7x7+TGbjqqqse7tCx810nd+vOtSKkccE8BlKmkoGv1qyET1Nwx+0/gSmF7f4gokRduB8COJj4RNaE3T+kZcvicLCIjzlEi9JA6VINobAhhG/SslBYeBYzOB3GprAsqDWhydaFV1NRdugQ5syZs793r1MLf/vbX2z6TibzOL2JCxbHaeJPtLe9++67+65fv3HF8BEj/YrHK+IWpH4tkQKVgYbaaqxdsxJ33PYTtMvPcDqHRtmStn0h9C1I/dvuH9ISWEjcJIicFyrw4m6kjQKUwkohl4eqTRX845+vYsvW7WxVeLwBIeLL/VaBcCQM1eOBZFKLAeHHvP/++yFY1q1//evDL7f1NXXBoq2vcILcH+ld/OpXv7rXtKQ/9urdBzpvNvH4KVQ0ZpnYuXMbSg/uw29+/TMEUvwwDB0eJkbpXPIe7fZFXAg7ftEyWNBGF00FRbyBdDbEYRgmNI8Hum5C86Zj1ruz8dGCBRgzdjxOObU/DFIkp8bGpskxDRETNWHaVtHChQtReqjkkWeeeup3ksT6/236cMGiTS9vYt3c7bffnn7gQMmKQYMH90zNyOBScBbHIbEb2tKmgS9XLUe/03rg4osuhBGh9oASS/ARcBBYcKcyypDY4rdHCxY0E9y4GAIsSIuCXktv7/X68eFHn+PdWbPQ97R+OHPMOA6jOnIVLHSj6wwcBGz08+rVq80N64tm9et32k233XZbWWLNdOuMxgWL1plX96pHmIE777zz6rKy8pcGDR6iWVS6brcm5DoLkz61w1i+bDEmjB+HsycUIhSqg99LfUcinG4lF4Q3uh3LODqwsKGCGhVLwg2h9Gg4rCMlkI73PpiP995bgJycHHz/wougekQAllwlsiLo4K7opNhrWti2bRuWfbFsVUZG6ujHHnus4URZbBcsTpSVTpD7tCxLvummm55PTU+7qVefvly2TkVm1GCYwII+tcsqSrF1yyZMPvdsDB82EIYehkbZEYpvsHVByVO7EVELqVPZUGAx61LELEgwmKwG1geFhlmz5mLR0qXIzMjDBRdeBI/Pj3Akwl3UyU0hEpbYJBYre2/fuhXLln2xp9vJXUf/7ne/axOiNkf7aLhgcbQz5Z73rc3A/fff3+mroqIFPXv06tm+fUc7NRmnZ6tIKNlfjB3bN2PSWeMwevQIKLzhTU6KcIDTbuBB34vdLMCjaa9TyRAg47geDBWyivLyKsye8z7WrFmHjKwcTDz7XOTk5EM3TE6PUraGDlWREQ6H4fGo2LxxA1av+hId23f46z333XPXtzYhSXIhFyySZKHa2jCnTZvW5T//+c8XQ4YMaZ+ZlYMQZRq8Xm5zSNkGCmhW11Ri9aoVGDigHy6+6Hvw+70wjAgo1khuAcU4BJvSYXsKC4AOLolnAKHycQEmZFEQ2mzcsAWv/Wc66usbkJaWgYsuuQReb4CZoHQuMUYdHghphFJQdM2a1di8/iv069kTqT7/32684xd3trU1ael+XLBoaYbcv7fWDEj33HPP5E2bNv37tH4D0tIzM7gTGZn+KlkLADQCjOpKbN++FYYRwuTzzsHgIQMYKMg1oTCC4F0QEDidz5gWylqalMWgTc8iNrKKTZu34b335qN43340NITRs2dvjBk7Dj6/DwZ3XRfBS4d0RZ3fw+EQli79nIHrpz++GauXfI5gWc3fr7vzzjtaa2IS9bouWCTqypwg47rrrruu37Vrz99P698vNSsnW2RIDFEHQsFF0fHLQPGeXdhbvAv5+TkYNXIEevTohsyMdGgaVYgKt4RqNJj/wNaEhVAohPq6WmzcuAkrv1yDHdt3czaF6NsDBw7GgAGDmClK9ScmxUOY9yFcGVIir66swOIlnyMl4MWtt96K3KwMTHvlH5BD1vNX/fznt5wgSxS9TRcsTrQVT8D7nT59+oTXX3/tjf4DBuTm5rZDhOT3bOvCUaMitqSuh7D/wD6sX1/EUvsd2rVD79590LlzJ6Snp3PsIxKJoKqqCjt27MCWLVtQVnYI/kAAmVlZKC+rRlpaOiaefQ7atWuPYDAY1dKktCy9nqXyJAvrvlqDNWu+xOjRo3DVlT+EpikwImG899bbqD5YPvPaX/36wtaeyrvvvtvzf//3fxGJmGsJcLhgkQCL4A4B+MMf/jBs947t87PzctNP6tYbmuYRrQ91E6qqcENlrg9hC8BCKFiHuupq1NTUIBgMMUg4Xc7p/NTUNAQCKagP1qGkpASGbmHYsDPQs2cvaJrXZmCKPcjK4zZ/Yu/uXVi5YhmTwn54xWU46aQuLOufSbwQ08Dcd95FWXHJrOt/def3W2vdqLPbzJmzbj1w4MD1486a+Osbrrlyfmu91ze5rgsW32S23HNbdQb+cvf/Ltm7v3h4TUjHyd17ICc7Lxq85HJwp4U5FYDRX+J+R8DipEfJYigrK8P+/fu5a1ivPr3Rr98AbjlohHVbWNcOhkpUYm7gYMlBrC8qQkVlOcacORoTJoyDx0OVsUQaM5CamgLJtPDBrDko2blv1vV33tUqYHH/gw+O3Le7+N6IHik0TVMeOGDAz26//WfPtOrEH+XFXbA4yolyT2v9GXjq4Qe/7D+o38BdBw7i7ZkzkZWRja4nd0eHDp3YeqB4BlkAVNjllIlTvMLv97OFcfDg/7f3JWBRle37z+zMwrDvsskqIAjihpqCYILaYn22mtXXp2auuWSKhnuaSypWlmWllWllpbkr4b7gBsimLCrIvs8w+8z//7xnDlLZT9BBBzzTxSXpWd73ec+553mf5b7LoaSkBGQyGSAzV//+/cHHx5ucp1BQWw584ekCK/TuS0pukbiETNZIjn/uuVEkZoH1FfQH70W0TQ162P/Lb+hZ7Hl9xsyRprTI3r17BZeupC9Pv5I+1dXVlR0TEwv79u0DXz+fme9Om7LalPe632sxYHG/lmPOM7kFNq5YctIvwD/KLyQA6hoa4OSJs3A5PQPUKg24urmDja0daSRTqbUgl8lJ6pPahijBwkIA9vYO4OnpCc4uzmAllZJAphbJf5vFmQ2gVamgvOw2FBUVQllZCUgkQujduxcEBQeBg60txdLNZQOH6J1iVoYq+8ZtDUuvh327dkH1rbK9b8yaPdxUBliwcOHIkuJbyw16VlDPnj1Z/v4BREZx165dILUUr1i0KGmOqe71INdhwOJBrMeca1ILfLZy2bGAQN+BXYO6AnaL8PgWUF1dTwqnLl/JgIrKStLchYVTSJ5rbWUHXbp0ARcXF3ByciQvGHoF+MIj/wTGOdQ6DfEaqqqqSLCzpqoSLPh88PL2gLCwEPD18SKJV+qHBSiAjJEMLo9nFEZGVfU7YHH0jz1w61pRylvvzYl50MmvX7++S3FJ8YKKysoxbq5uFr169yUgh3EaBKq9e/ciaccnq1Yte+dB72WK8xmwMIUVmWuYxAKfrlj6p5+f1yD/UD/S9KUjdQ980OkBLAQikCuUkJ9fCFlZWeRPmbyJZC9InwgqnmPPBxZrYQ+HUcuDxWGBVGoJ3t7e4OvjA4GBAWAploBaoyCxCMx8YOAU/8RsCJaSc/h8IvdOPAsWSi9yQCyWEBrAk0cOQc7lzJMT5s0f8CCTXrdu3dNpFy98xufznaOi+kNXbx8SpKUyMtRYDh48BFWVld998cUnrz7IvUx1LgMWprJkJ7zO2Dfe+IbH5ysdHBx+W75kyd72nuJnK5Ye9fHzivbr7k/1gJAGLorSjg5wYks5/o5M22qVFpBRW6lWg0qlJrURGNAUCHgg4POpHwseqcXg8VHcGECnxdIvKgtCcWIYC7tYQJrLWGwuxUJORIaoGgzQs0EikQLbAJB66ABcu5J9evzceVH3Y49169b55eZeX61QKuK8fXwteoT3AAsLC4pikNR4ICkwpQ175MgRbIHf/uVnn750P/cy9TkMWJjaop3oemNef/2yhYUwTKPV6jjAuuzo5LBBwOMdT0pKKmiPaW76aPk+VzfHYd17hRmbvxAsqHJuOhNCeQ9UHAF/uNiAZmTPovRUkb8TQK/VEq+DS5TQqXQr/dNy7PR1SQk5R0CkAFACgFJVN95Xj6lYKWkxST24H/Izcs+Oe39u37bYYMeOHcLs3Ouv5V/PS7KxsXUOCwsDz64+ZMtEV4xiGz49V2xaS/nzTyguvvXL15s/f64t92qvYxmwaC/LdoLrTp8x41uplfWYyF69IPNKOly/fl2v0WjkIrHoeL8+vRPHjh17yZTT3PTR8r3OLvbxYX3C/wEWNAfnX0R+sHgLiX+Jd0BlL2giXWwr1aOkQAsaPOJN0OlXY30FPX4igtwKsDh2lFFLDwAAIABJREFU6ABcT88+P+79eb1bO/dPN28OOXfq9Da93hASEBDA6dOnDzlVa6C4RWnWLVoCEf8ftyHHjx+HgsL8vd9s/mKEORRmMWDR2hV/DI9buHjxrLr6hpXxCQnAZbFJSvL27dsIGlBVVakUWFhcEYtF3/fq2fOnl1566faDmujzlcv/cHZzSAjt3eMfYEHvG5BYl/5Q7z0WarGNVP6UG0/iGEb6PHr7Qrv49Iv5dx7O1ngWCEenU/+EzLOXLk+Ylxjemvlu377df++BfUf4XIsu/fphmbpvcwGZgYWM4jTA3fGeEDQQLE6ePAmFhQXHv/r8sxgWi9WiLbc1dzb9MQxYmN6mneaKa9eujc25dv3AM88+y0a+CeLWczgkU4D1DFh2XVZWDhqVqsbNzf0HrVa5sVu3boVvvPGG8n6M8OWalb/Y2ls9G96v579uQwg8GJXL8XdMj1KsVlTRVjM4ICeWDtOm1P6/JTjcjbC3NWCBzJ/nTx6HSyfPZ06Yl9i9tXOcOXt2Uk1V7Vs8Ps+5W7dunG7dulFxCdIHc0eHhFZlp+MWZ8+ehfz8a6dnTJ0yODg4WN3a+7XXcQxYtJdlO8F135o61UlT35j/3HPPiUWWkubMA+0u4wOPdQ4lt4ohOyvL0NDQ0MRhc3JCQoM/iejR49vo6Og2fRtuTV77Nd+CO7bPoH4ELKgtA/XTchtCl3VTwUnMWOAxlM7I3/kssDmM/twNMO4EFe+9DUEanEtnTsH51NPZbyfOR+WhVn/WrFljW11d++Kt4lvzLCyErgMHDgSXLu7NTOH0FokQAZG0LRvOnz8PWVfTM14fMyYqOjpa1uqbtdOBDFi0k2E7w2VfnzbNmtXQmBMbG+fk4OxknBKlEkZ/W5MWcSS11emIt1GUfx0rKfVsNruQy+FsTk5e/2FrbfFt8tovBRbcN3s/0ddIckPzVNCCQ3TmAv+e0vx4uGABcPnsGTj/58m8CYkLAlo7r5bHzZg955XK8vJtsbGx4OzWhdpdGeMotFdEgzHKIV6+crFg5LBhEaNHj66/n/uZ8hwGLExpzU52raSkJNGNmyWXo6L6+Xl4exmDiMZHxujyY7YCSWyxipLP5xP3GgHj1KlTSE5zavPmL/q31izfrl+7RSDivv4XsGhBoUe/WHdYsmjBISqOQXsJ5H8MFF3/v20/6L9vi2eBjOIXTp2EtGOnr72duMC/tfOij8OMSErKsQMSS8nAoUOHkm1IS6+HHgvNqYFdsydPHi8bGT+s+8svv1zV1vuZ+ngGLExt0U50PWyRzi8oSunZs2dUSFgoSVUiOQ3V/Ul969MvHdEKBQNcuHABrqZf0Tg6Om7mcqznffjh+7WtNcl3nyav0+mVUwbGDSLbEEp/lPB4t6DR+/vv9DakJa0eoe/Gsi6TggXOMCPtHJw6fOzWxPkLPFo7L/q46TNmJcoaGxeOGjWKjVsNGiz02IvC5kBubi4BXC8vBGYWiizDubOnK56MHdL9tddeq2jr/Ux9PAMWprZoJ7peUlISO7+g6PvAwMAX+vTrSwqiKbCgmKlo4WKSgVCr4M8//8Sy6jKJRDL72adH/NDWmMUPmzYualLI5sckDGkGCxoo/uFNtFQnaxZRvlvM4s6CmCJmkZtxBVL3Hql8OzHRsS1LnZycHHwu7eLRsLAwx4iInmTbhsps2E6PXa/YRr9v314kCpY52NtLQkJCQKNWwvHUY9U9eoSFvfvuu49cbJkBi7as+GN47Jtvjlvl7OI0A91mLRYQGWsDiIQfYcxmETLdqooKOHjwIEitrNauW7v63fsx1XeffrpIpZbNj46PJnFNLIxqmfq86zbknsLIpgtw4qByMjPgxO8Hq97+YD72z7fqs2nTJqvz5y+mWNvbhsfHJxDAJfMCNiDHp16rg5SjR6Cmpur4kJihMw8c3POuUqEcaWUlFalUitqwsIjQKVOmFLfqZu14EAMW7WjcznDpqVNnvgcs3YejRj0HKo2WvMBYUk1ph1PEMcgrgV/u6DanXbhQ7+Pt+WZSUtIvbZ3/tk8+WahWyxcMjo8G7On4V2+imdm7NSrqpgML3BLlZKTDid0HyycsmO/c2vlNnzH948aGpqnDEhLAUiolValU8Rilm5p/7TqcPXO6OjDAN2ru3Ll5mzZt4l26dCmAy+WsqKmp9vX3DxySlJTEgEVrDc4c92gssHLl6hfyC/K3v/TSS4QSH/smkF67ZYAQxXdo9odz585BXl5etUdX32cWJs450ZZRb92wYWqTqvHjuJFDCVi09CTuvQ2hA5zYREbVgiN3pylTpwgWWVcuw6m9R0snzJ/neq+5oWTjokWL3iq8UZQc1W8A39ffn2iScLk8qhUeBaK1Wti16xcDj89bZm9rvSApKalZBhE1VrZu3RowZsyYHKaC817WZv79kVvgp592B+7549esF154gUWT4yLHJQbnJBKq9gKrDRE88AXgc9goFgzFxcWNPSIj4mZNm3a2tZP4cvXq11Xapi3DnhlGGrnIC4WENS3Si3SqthlIHuI2BO99LSsLUn/dXz5hQeI9PYs5c+Z4lZZVXAgKCrLt2z+KEAijDZuaKCIe1GP7448/kJcj7fNNn/RqrZ0e1XHMNuRRWb6D3DctLY2XnLyxYlh8grWzszN6DYDeA18ggJjYOBCJRAQs8OHHFmselwtqpYIEO0tLS2/2j+r7yvjx41vlYXy1evWrSq3i2/hn41l0NoTunXgUngWXa/SXsJFMLCXAVXQtDw7t+L1+eGyMi3tU1L9KFy5btSow72rWwS5d3N0HPDGQ2r4hDwe2vxu3cFkZ6XDx4kXw9PAckpQ0/6i5PxIMWJj7CpnB+MaNG1cYHtHTq66uHnJycupEYmGyWq0dLBZLBmDfCCX1pyMvAvE0iACQHg4fPgxlZWXlHu5ezy9cmHhPwPhi1aqX1Nqm7xJGDW8GC3r6/6zgpDVDcFt0Z8ti0gpO0naCLazIZ2FJxIduFRbA/u2/NvRKGOYSGRnZdLflWb1xo3vmpSs/W0mlvWJjhxBJRKpbFgO2eiIGXV1VBalHD6stpZYL1qxatcIMlvmeQ2DA4p4mYg6YNGlSqsFgeKKhQdYY1D1s9Puz391/+PBhu6+/2Zbi6OjQHQN3SEOH+28q9sgitPnoZWCGpLKyUtkt0H/Y7NmzU/8va25YuvRJFlu7b+hTT7J4Ap6RWPdOoLNlDONhbEPQsyCFUjo28SzQISguLIQD23c1PpUQ7+x6F7BYu2WtdebZ3FMCvqDb8OHDicfF5VIcHLT3hZ7Yrl2/QFNj4+/DnowbNXr0aEor0cw/DFiY+QKZw/AmTpz4gcFgGOrp6Tlxzpw5V+gxLV26NCQrJ2+vf0Cge2Sv3sDjcZtLv9ETwIpHtUoJp0+fhqKiokp3T6/JSxd98OO/zWltYmIsT8w7GDdyKEsgpOj6/96a/jBjFi23IShziJ+b+flwYPuvsueeH+XiGBz8l36NZcuW+ecXFn7D5Vv0efLJYSyM6SAwYKwCgYJuFEMAramtOR/aLeDp6dOnl5rDGrdmDAxYtMZKj/kxO3bs4I8ePfquXY8bN37e4/jpEz8Fh4T69OlNxejo+IJepyWAgS88xjkyMzPVtvb2U+NiBn87cuTIf7jwHyUmxgpFvINDn36SxbegweLOFuOfngXWVCJrTftsQyiwQHkzFojFUtBqtFBVdhv+2PazMio2xjOsf3+6qpKVmJgYWFlR8Z1QIg6PHvIkYb+iU6MY1KSB4vSZ05CXm1vt4Og6ZM2Kxc3A2xEeMQYsOsIqmfkYV6xY0/vylYv7Q0NDbXr37k1lRoxkNHSTGX7DZmdehfT0dD2Xy/7+00+Sx/x9Wh/NmRMjsbY8FPfUMDYybFPl3i0Ia1hYm0B3o2KWhJItbJYTMfar4HXpUm9Mn9IfKt1LBS2p37FOg0oDUzR6XKwEI1R+bA6XqJBh4RkyZJFWcj2AskEGO7fvUEdGPRHQLzq6CK+1Zv36oWnn03a6uLpK4+PjSeEaBjNxG4YZHVR/F3B5pBT+4qULdXHDhiSMfXnsaTNf1n8MjwGLjrZiZjremTPnxNwuLd4WEtLdpVevXqR3BGsytEa+BnxpeFwO3Cy6CWfPntVpdboLbh6e45Pmzb5MT2nDsmX9waBNjR0Zy7EQCikPxdgjQh1DAQMpCDMKImPtQzNYsGkQwD+pKkmavLcZIAxGsCC1GHQ/iYGi0eNisJQCCwQO/H/80ao15IUH5O9UauHbrd8rBg0e0C08KubWtGlTPmyQKd728fOThPeMIKlRVILH8wkBL9FhNUBWRibKIcrsHe2mrFy+couZLuP/OSwGLDriqpnpmNd/+ml42plzP3p5efmhYA9mSZANiq5WxG951DBFzY/U1FSorK6scHFz+yA+Nubr6Oho5ceLFvVic+DUkBGDuCgfSAFBy0YyNrJWNAMF9WuLSk8CFlRNEw0UxIEwfsjvRn6Lf3adsoHNRbJe9GgozwJJfpDTE3EFAYmtB9AoNPDNt1t1HIHw9bxr1/+nNbCe6BYcAqFhoQQYMciLAU38II8mjicTU6RpFxQuzo6zV65cmWymy3fPYTFgcU8TMQe0xQJLP/ooNCcj6/cuXdw8Bwx8AoRiMXHhqZcXVdE55OVDILl06RJczris5YD+WHBAt7fELJatvKnhzMhRsVzU70AgwG9o9OQp4l42bjyoOAVqnhqBgvJAqPJpGgTo+5EKTtqbaIEc1HEGQu6LvyLrP7J7432Q4Zsi7OU1iy0jSPG4AigrrYDPPv8CKqur9fYOLux+Uf3Bxs6umXhXIBCQdn0iKwAAly5hF25Gk6+Pz/TLly9+uXPnzg6R+bjbmjNg0ZY3gTm2VRZISloWWFCY942jo1Pvvn37EilBDelAM5DWccpF1xLAqKguhwvn06C+qrrcViK5aWMljnz2+WEssYQCGUoV7A4hLwELBAUk4CFgcUcD9S9gQben61nkts3bkGYvgyoLJ0FIJOZDwl4uD9gsSg4AgYNKeVIM4hXlFXDq9Bk4c/Y8iUd0C+4OgYFBwMLxketTWyaUR8RSdaVKCRkZGRinqXNwdJq1+qMPN7fKeGZ8EAMWZrw4HXloKSkpkm++3fa9UCgc3q9fP7armxtoQQ8c8lVOMIO4/KjiQYKf6VcgLysLFLJGCAkNgEFPDARrG6kxwIlggc1qxsZ4dBYw3sC+U4uBMQUaLGjvAtm98UYtmaha2pT0jqC/gtsdjFVweCRmwWHzgMO1IF4GkhSfOXUWUlKOgkarAzd3TwiPiARLqRUBPHRNME6BcQ0sRsMtl1KpgPPnz0FBQUFFULeg/82d+97vHXkt6bEzYNEZVtFM5zB9+nShVguJCmXTzICAAH54ZE8CFlTgjwcabHlnU81UIoEAFI2NUJifD5lXM0iswNurCwwYMAC6+niCVqMEg14DHC79yCLo0F4HkBeW9h6o4CYV4ESAoftW8N8pFioqu4FcEkTuEL0HnoAonwmFEgAWF26XlsKhg0cgJzcXdBo9uLt3gYiePUEsxXoLFjmWlh8gfoXBADwOByrKSwmFf5NCnunnG/zsnDnT882hCcwUjwgDFqawInONf7UAtltfycx8SSFXLHFydnbv3asXWOELx2ITzVLAhjGSnjSQeASS4zfK5HA9Lw8KCq6BRqcCe1sbCA4JhEA/P7CztyEiyBq1hpIdJHKFFB/nX7catKgQqqbiv1OBUh0ClDFbQSj3CTu4AWQKJZSVVULetXy4nl8AFZU1IBKJCWuVj5cP2NrakHNJfJTESKhGN/qeGMzMysiAnOwsjcGg+87Z2Xm+ObSVm/LRZMDClNZkrvWvFli2bLV/dk7mtwI+L7JPn74c1PZkYdMZKoexDMTjQD8Bi7gUajUIBHwAvQ7ycvOgqCgfaqqrQK/TgKOjAwQHB0OAvx/Y2liChVBAAYYe4w5U9gG9hmbXmWRjcLtB9i6gRWUfA4tsKWpqarE7FnJycuFmSTHZVqAYs52DE3h5eYO3tw/V9apD7wO9FCpGojXglgcDoaiRyiJbFfQmKkpv19ja2Cx75pmn1rWVJawjPDoMWHSEVeokY9y4caOksLDw7YryyrldunhaR/buBVY2tqAm6UnyOgMXm62MAkGUe0+YPqGpSQalt0tRdAcqKioBDBrg89kgFovBysqKBFHt7GwAA6MSFDHmUNsduVwOskY51NbWQX1DA8hk1P8rVRpjhgbA2toaXN1coYu7O0itrIHD5ZPgJqZCibSgkc0ckzAYl9Bhdy1PAAq1CjIz0ZvINvA57BNeXn7vzJnzbkYnWa5/TIMBi866smY8r0WLFvW5UXBjHovHGeobECjwRWVzqRQMGh1V9aijthDoMWh1WvJ3GGigthJ6AgA1NTXQUF+PPRakbkOhUJAeDIx/4HaBAA3WRmCdJ5cLmNIUikQg4AsID4dEagk2NrZgKbUEoYWQ1ETojPEL+uS/ZlcwA4sBTB1wNXoouXkDLmdlQL2soVAsEa7rFdpz0/2KK5nxUv1laAxYdJSV6mTjRBapBQsW/OdGSckSLp/vEx4ezvb38ydAgdmRlqQ6Gq2WuPtU+fdfH1n67wgnKNlmaIlHQTehWYqELWIZLNznNNdEEFBhswhQsAx3VM3wBLwOpm1JubqRAk+t10JVVQWcO3oMmuRypYWl8Me4p+Pef27Ycx2mGexBHiMGLB7Eesy5D2yBZcuWOTQqNc+X3Cyabimx9PPs4gHdQoJBLBKBRoct72xCQ4e/s1GKELMbmA5Fmgms1jQWWhHeiTuc43cCjy0EfKhaCOo8PB7Lu/B3wsXBEZBAJ11tSkh3sBGOzQGVWgVZ2dlwPf86qJQyELN54OPt836dsmllSxq8BzaGmV+AAQszX6DHZXhbtmxxvngu7W2VUpXI5nPY7u6e4OvnB9Y21lRxFAvTnYRa/I5MIV2QZQSMFpXdFG7g0415UbInoXpKEBBwf0Kxa2NSxlj1qaeKvch2RKcFtVoFVRWVcONGEdy8eRM4HDYEBPhBr8hwyL54Bayk0v+9+OZbHb7Qqi3PFwMWbbEWc2y7WmD3jt1u2TmXr6sMGovSslKQyZpILMPd0wv8fAPA1t4eNKi3oaOlC1sIIbcURTb+3lInpGVhFqnaxIwJdrcb29uxylOl1kL57RK4dj0PyspKicchshBCz57hMHx4Ajg7O4K8sR52fvsDcFkw97VJU5e3q0HM7OIMWJjZgjzOw9nz3c9dr+ZeyRo8dJDA2tYGbty4BenpGZCTd41ollhKrUnlpK29Azg7uQAS0uB2hSiSk6pQY6epMcBJ+jyaNyeUh0G0TnR6kDfJob6+jgRK62qroa6uFuRyGYl3ONjbQXBQN0AxIFcXZ8JNgdsTsUQEOlUTbP/6O+AYOAvGTJ68+HFaLwYsHqfVNvO5Hvj1V/eM9IvX+vXvLXDt4kayGFiGLVMooKDoBuTmXoOK8iqoa6gDpVIDbBYXhEIRld2QSMhLjVkPZOyi9x5KpYp4CBqNChRNCpDJZdAklxFZA/QqsIpTaikBR2cH8HB3B/+AAHBxciLXQgCiGtIoSjyJpRg0Cjls/2ob8LmCD16eOHGRmZvUpMNjwMKk5mQu9iAWOHnggOO586eLIvuGCT09PUgQEhVJyAuL8QQuH0RCEShUSqiqqoWiGzchPz8fysvKQdbYSL791VoNpW9ibD6zEFhQ/R8cNliKJWBlJQV3NzdwcXECe0cHsLe1A6FQQGoqMOOC1xBYCIAnEJCycPyQSk8uFywtLUEla4Ifv/ke4x8LxjKexYMsN3MuY4H7t8CxvXsdzpw7fiNqYKTQw8OdylqwkICGS0CDbCNIfBJl/+4IIuNLjvUYRD9UizENHQli6kj6k0e8ApJiRU/CyDyOXabIQI5XxfoKvAfyWCAokEwJZmH42HVK6bviNXALpJQ1wa4fdkJDTf3yie+/N/f+Z9vxzmQ8i463Zp12xKf277c9cSa1OKp/L6GHlzspqsJCKOo/DlJhkpee0ljFEgkEASP1nTFFSvVr0KkQKs1KPoRZi/ISMMuK7OPN7e94fS51Lez5QKDgWWDXKZ6BDWsUeEjElqBsaoLffvwZqsrKV0yZP39Op12Mu0yMAYvHabXNfK5paWmi1L17iiMju9t09fUGA1sPetQ8RagwYBwCeSywgYTSWsW2MwSR9iXsBSIFgPERqVQKKoUcdn3/I1SX166dPH/efQlAm/ky/OvwGLDoqCvXCcd99epV/qFff7kZFhrg5BvgAwa2AfTk250FXHj0YIExC41KAbu+2w6VZTXrpyxInNoJl4EBi8dpUTvqXBEs9v2082ZkZIiTj19X0LN0YEAGKySm0WNP6qP1LBAstGol/L59J5TcKt007YMPJnRUW9/PuBnP4n6sxpzTLha4tnev4Ndzpwt79uzu4hfgS8ACtyFYcm0uYKHTqGD3jz9Dyc3b305ZMH9suxjCTC/KgIWZLszjOCxsLvt46eLrwcG+XQODAgDDEXo2RVxjDjEL2rNAsCgrKds6KTHxtcdpnRiweJxWuwPMde2ShbnBwX7+3YIpsNAZ6f7NASwwwIkxi9+3/wTltyu3Tkqcy4BFB3immCF2UgusWbwwJzjYNyC4exDoQAsGDtU4Zg5gQXsWf+z8BW7fvP39pPnzX+mky3DXaTGexeO02h1grqsXJWV369Y1MCw8FDR6NeHoNCew0GvVsP+X3+DG9Zu735k/7+nOQsbbmkeDAYvWWIk55qFZYM3ihcf8/DwGhvfsAWqdGth8qqKS85dsCJLwYm7k4dVZYCWp1FIKCBYHdv0Ohddv7JmUOO8pBiwe2qPB3IixwF8tsG7pkl98uro92yOyB+g4yKZNBTiRyYqN1P+kqJIQczZXdpqkKAuFhZC+D0l4ObQiGZaAs0GvpcaAXa/Iv3n4990oHvTHjIVLRjJgwTzBjAUekQVWJX2wK8Df65mI3hGg4+gA/6NqNblAKZ2ySLEWfojOqakqONk8oqROgQUKDlHyhXfAgkXxhBpYsO+nX6C4sPCKtYvTK1yR9bXRo0erH5G5HuptmW3IQzU3c7O7WSAtLY23bds2sYu9vS/foPvN28vVtVe/3qBla8HAQuo8rOjmmQVYoJdxbP8BuJR2Ac6mpwNbKM53ce2S5uXu+VN6+qXUoKCgplmzZjU102h0oiVnwKITLWZHmgrWVGzZsiX81LlzTzXJZUM0SqWPBZtj0zOsu0UXFzuIeiIKVAY19nUZoxOP3rOQWlmRLUnq3n2Qm50DjVotVDbKoFGmgMaaBp1ep5ZpdJpSAMOJfv2i9s6aNWtXR1qTe42VAYt7WYj5d5NZYMeOHfwTJ070lssVgxUK5Ui1Vh0qFIstkGPCzsoKbCQSYOu04OwghQGDB4JSrwQ2kSs0l22IFRh0Bji2dz9kZ2UBRyIBg4UINFo96NU6UMhlUFtfDY0NjVBbW4t2uymRSA7o9frf//Of/5xNSEioNJkxH8GFGLB4BEZ/zG7JGjdunNDJqcuoy5mXEnkcXoBELAYHBydwcnEGoVgEgCzdqA9iAFDLZeDiaAX9B0WBhoVSyjqKv8IsYhZWoFVr4cSBg5CVeRWENjagAGQc5wIHY65I0sNGEh1KyqCsrAxu374NjY2NoNVo5Z7eXqvd3Vw2eHh41I4ePfqObFoHeSAYsOggC9URh7nus8/80k6dmaVQqRL4fJ6zo5MTx9HekaQgSYgSRXsIm40e2HoD8IAFmqYGcLAWw8DogaBhaUjMggQ4zSRmgaQaZ44chYtpl0BgLQUVmweo0srB3nnjXFCJnQgu6ykNFJQ3rK2rheJbt5DFq0qpVJ2JCOvxUVJS4rGOtK4MWHSk1eogY01avty3uKBoSnVNzVixWCx1c3cnGqUCpLhDOn+ysWABKpDiO0Y2Gnod8FFhvakBbCUCiB46GNRAgQUewTEDsJBYSkmQ9ezRFEg7dwEEUitQIYsXkvDoKVFnPQt1SCiQoPk76cwNEu9UV1dDaWkp1NbWqIU87l57e7tVUVFR5ztCRoUBiw7yAnaEYWLQcubMmVPyruV/ZGNjw3Nz7wI+vn5EZ5RQ23E4RIoQ2bVRmJjFYQNgOTeyVxn0wDUAaOSNYC3hQuyw2OaYBbJdcdh8M8iGWAHLwILTh4/AxfOXwMLaGpRcDuiACxw9pnWpuhCcKwIDrWqG6VdarJlwfAoEhE38ZkEBlJeXgoODw9ba2to3du7cadZbEwYsOsJb2AHGuGTJkt7pmekfc9n8yC7u7jw3N2Tn5gHxC5AIl1YOw7kQ54LipqAI8AwELMg2BMFCzIXY+FhQaBXA5uFBuA159NkQiVSKGw44cyQF0s6mAd9aCmqUWmwGC/QsCCU4VQNi1C+hl4/YoVmmgA0GrZpIEaCQkUzWWOjs5Jy0YcOGb811uRmwMNeV6UDjmj5jxtiioqJ1js4uVh7uHmBlbUVIbslmo4U2KaWITgGEHgGCSA7qCas2kOMBtAoZSLkAw5+KhyatArBoEz0SUsFJHH0WsEgFJ/5mwnLvVhRliS0tgcPmwaVjJ+H0yRPAk0pBzeGBnk15FkS3BJBkmCL9I6pn9PyJlipF/EsAg7x5KMPIBo1aDUVFhXC7uBikEsmGiIiBCydNGlttbo8AAxbmtiIdbDyTJ09efePmrWld/fzYvr6+ZK+uUmn+IWCMCQ9k1iauOTJp8zigUavI8QQoUJsDdUXlDSBm62DEUwkkZqHHNAOBhTtggeXerEcAFsjujXO7dikdjh09AhoeDwTWNmBABnE9B3RaDWhZWhJfoZjFSZFIM2hQlMGUd0G2JgYdxToOQOxQXl4OWRnpBp1efzZm8BNx77zzjsycHgcGLMxpNTrYWMaOHbtEpVK97+cfwHZ0dSMvPO7NeTx+8x6dYtilPixC7U929sS74HBQpVgPTfImaGzyGpJ4AAAVVUlEQVRoID82lmLwsLeCYSOeBLVBQzwLZOY2F7BA0Es/dQ6Op6bAlexsVb1GxxdZWrGsJFaAKWFLGylYSiyJNirtXZGScXr7gYrORD5RDywOygzogMvhNNutsa4G8vLyDI0N9Wn9+w95ftq08TfN5bFgwMJcVqKDjWPcuAmTGhrqNwQE+IODsytodXrg8XjkocdvVNTvMEKEUfDHmC3AWgQwgKxJDjXVVUR8WC6XqfV6fSWPw73u4+ku7upsF5kwMp5UcBo4xkYyM/EsdBo95F5Kh9SD+0t69Oz9xNXi4u7nL13pU11eFSYQ8EN0oHMQCAQWtra2LEcnJ7CUSKkWew6XUnDXUXUj1CaEEmmmti1AvC6sQVMqlXA1MxO0Ws1vc+a8Nzo4ONgsek8YsOhgL6k5DDclJaXLp5u+uOzm6mrn4+ODu3Sy90agoL9FUdODBPqwnMKofK5SKKDkdjGUlZdBU1MTftuWdnF3P9jVy2N1WVlZkY+Pj9LLzS00P/PimWefe4ZLirLYekr0p0XM4lFtQ7DcW6PSQWH6VUg9crhUIpEGvjplSoNxq8FeuHChqK6uzlIgFP7vRtGtF1UqZTfMfNja2oKnpzeRWERgQDuR4CfWmRi3JM0yiUQTxQByuRzS09P1IqF48ebNnyWZw7ozYGEOq9CBxpCSkmKx6YsvU6ytrPoGBQVRXoTBAKjlQwSADMbApZ4CCnwZqqqqSDVjdVWlns/nZwoE/F+kUutjAwb0xfqCv+zLjx89GpZx7sT5EU+P4Ok5GOggvHqPZBvC5fKpbRNpUWcB1llgl2v+pXQ4tG9vGc/JInD8+Dn1d1s+g8HAWfzh4tC87LzebOD+p0mh6GtpaSl2dHQE/LGwEBlrMihPDO2GtuJhkZdRW7WgoAAKCq5Xu7o49diwYUPxo35MGLB41CvQwe4/YcKk/mXlpSf69OkDEivr5uAdPuC4DVGpVMBj4x5cA5UVFVBYWGhQq1V1bDb3ZP/+A5Krq8sPJSUlGVVE/zn540eP9sw8d/Ls8KcTCJPeo4xZ3A0sUOLw2oUrCBaVEksr/zemT69rzRJ+/fXXPvv375+h18NTbDbbxdXNjY3izzw+BUh05oRN1M8ojwP/7syZU+Dq4rR01apVia25T3sew4BFe1q3E1573IS3lyoVyrmRffqQcmZ8oAUCPmg0qEpOeRaVZeWA34pNTbI6J0fHb6ysrNYMGzbsdnR0tPZeJjmVmhp+5cyxcwkj4rnAZxGwQI3SR7ENuRtYoJzhraxc2PPbrzWWEiuf1oIFPe/p06fbWlnZjMrOzp7HYrO97O3twc/fD3hcLBsH0BsQOPSg0+uBz+PBrRtFkJOdlfvRRyvD/Pz8VPeyX3v+OwMW7WndTnjtV14de9jZ2WmIh3dXaguCUX5SP8CG+vp6omreWFdXyRfwP/fz8fk6KSnpelvMcPVcinPqkWOF8SPiLdgWHCrA+YhiFncDC3yZS/PyYfevu2o5bJ7PxPffJ+2lbf189dUOhxOnj7wob2ycyefzPTw9PcHZ2Rn0yApm9DQQeLUaFZxI/VM/ZMiQXpMmTbrY1vuY8ngGLExpzcfgWk+Pei67Z3hEoI29PakZwI9ep4Xi4lvoTWj4XO6JoXGx4994441r92OOtLQ0q7MH99yOHxEv4lhwwcDFGAgGS6m4BYmEPKQ6i7+DhdhSSoSSb+Xkwd5dv9bZ2vG7vjLx/sCipW3GjHljk1LV9Iqdnb3YLyAQLIRCzISQrIleo4ZzZ09jkPT55OTkn+/HpqY6hwELU1nyMbnOCy++mBEUFBLi4OwECoWC9DlkXLoEDY31je5d3N8RiUQ/JyUlIVPUfX2unTkjPXj0QOmw4U+K0LNg8ymAaPc6C9K7wvsnrR6La0x3GgOcLA7cLiiA3d/vkBt4fM9Jc+c+cKXljh07OCdOnOhTUlKyTSS29MbAMWZQ1Go1+UnPuAzWNlaj161Zt/O+jGqikxiwMJEhH5fLjHv77aNWllbRHh4epC7gypUroFQ0pdvb201MTk4++aB2uJ2WJtp18I+KoQlxYp6IT7IhVB1CO1dwthIsME5TfbsUft+2XSHT6jxmJiVVPeic6fP/+OMP5x9+2L5Wpze8GBISAtbW1qBQKiAj4wr0DI8YPGXKlFRT3et+rsOAxf1Y7TE+Z/r06d81NspfDg0NhbQLFwxyeVPWkJhBT02cOLHAVGbZuCypNvbJWGsLqfDhxSzaAhYlt+G3bdsVcp3epGBB2++tt8Z9Im9qGh8SEsLWaDSQX3ANEobFR7z00kuXTGXj+7kOAxb3Y7XH+JyJE9/5UqfTv4lbEJVKld2zZ3jM7Nmzy0xpkuRlSTVD4mJsxDYSUpT1UGIWrQQLjNPUl1fAjs1fq1ztHfyeeeedW6acO15r8uTJgvoG2WadTveqUGgBKrUShsbG9RgzZswVU9+rLddjwKIt1mKOhelTZ3wqV8gnKBTKemtrm6EbNqw9Z2qzJC9Nqh7yZIyt2EoMqC30UFKndwELLocHrBYxCzH2fLC5IKupge8//ULt2dUnPOHVV7NMPX+83rVr1wSLly5LFQlFfRRKOQyJjun+2muvZbbHvVp7TQYsWmsp5jhigWnTpn0yeHDM2wcO7L/Wo0dY8Pjx4zWmNs2GpQvKhsQNcULPghRlEQY+TvtmQ+4GFlw+xaep1TZXcCKA1JWXw/bPv1J7B/lFDHv+5aumnj9eD4mE3ho34Ss/X9/Xb94qMvQd0Cf0tRcZsGgPWzPXbCcLTJ06bUtCwvDXL1++bLh6NfOzESOGTzY1+ez6xfNvDooZ5G7jZAs65OdENq327g1pJVhgQ5i8pha2b/pS6xvcbWT006P2t4epZ78/b4xBp/ssLi5W9NPPO6FPr949/vvf/zLbkPYwNnPN9rHA1GnTtg8blvAC8i+kph5TqJTy9xISEj5tTXVma0e0btH8W09ED+xi52IPOoxZYKHSI8iGkDoL4DSnTlGRDDVPFbV18OMXW/Qegf5j4p557vvWzqu1xyUtWfLEzcKbvyQkxNtZW1sBAYv+A8LfeOWVy629Rnscx2xD2sOqnfiaU6ZN3zk8YfjzHD6P1Fn8+uuvILEQvrJu3dq7vjToTqM52qIJum7x/OJB0U+42TrbkWyIudRZIFhgwaq6UQY/ffmNwcHb85Xhz7/wQ1uXOykpif1v/TFff/1dz0OHD/7+/PPPuVpaWpK6t59+2gERPcLDx40bx4BFW43NHP/oLDBtxoydw4bFP499DHy+ABoaG+FYSkq9Wqma7eBgu/nvL8GHH66cW1RU5DVjxvTJre1tWLd0/o3+A6I8nFydgcVlgVqrIXwQJNAJbNCxdMBhoZIIl1Q5UpSeWI+B3a9UAxa179cDR3fn+5D8bfO/UcfgeeQP3OoQQWQkEeaQpjggRDVGGjwAsMIAp54FaoUSdmz9DqwdHBOfevHlpW1ZjaSkRW/m5OS8MHPmuyMiIyP/Eu/55JNPBl6+kvFZREREkL+/PymlZ7MAduz4EQYOGBD66quvZrTlXqY+lvEsTG3RTn69qdNn/BAbF/siliSj04D8mQ31dfBnSkoTl8db5uXRZcMUI8cDmmL12nXv52RnL+OwuclvvfX6u39/Qe5mro+Xzr8eGhbq4xfgR/6ZzWERIlxk2CLq6WyEDA6QDk3C4omFl8ipgdS/VKs3hQtInvvXO9BAgqBBEfYZgYbNIdsdDg8jqpQ4Mm61EECwEAuPE/MtQF0vg6tZWZB28ZLG2dVl0nOvvP55a5YcPawFCxf+9/at26t1ep1h0jtvu0ZGRpJKV/y32XPnDq+prPwqKmqAg3fXroD1FdgTg/Pa/t13mqFD44JGjx7dpj6b1oyrLccwYNEWazHHwpRp0z/uH9V/qrWdLVEZJ+Qtxv6QQ4cOGerq6vd+vumTp1gsIvgBq1d/PIXNYa+rrq4x1NZUbtm4ceN/72XGjSsW/6HR6hOkUgl0CwoAT29P0tGq1qrJlz2+1CglgIrnXA6XeqnZ6FVQXbB3PAtDszZJM3gYb04fQxPqoqeC7ed4HwRALpsLIqEItFo9IDuWhUAA13Jz4dTJU9DQIFPZO9gt9O4W+lFrYzVfb906/Nifx36IiYmxPHLkiGzasiXOYc7OchzO9OkzFjc0Nr4fHx/PwTJvpUZLyujRtmqVAn78/vuiCRPGB0VFRSnuZbv2/HcGLNrTup3w2uPHTxzl6ub6c9TAAXd4JQFIizXSwWVlZUF2dlaOi7PrkqeeGr7j1Jlzs8BgWOrn5wdHjxzSKhSK5Rs2bPjg/4phpKWliS4ePz6IxdKPaZTVJ1hKxFY2ttbg7u4OLi7OwBcIKJcAfXTyQbZsqiycAIbRnUDOT+JkGCUH7ngaRo8DT2/ehnAogl0Di8xFwOUBl8MHWYMcruddg5zsHGholFdzLfjfOdk5fvn82LHprV3eeQsWvFBeWr45JiZGIhKJ4IcfflAtWbzQ8bfffutxNSt3eRdPj16Rkb14QqGwmeiYJhEqLS2B86dP7Vy/fv3o1t6vvY5jwKK9LNtJr7t48WLv7Jy8jBdeeEEsFouJSBCKBhn0FM09vrCouHX27Fl8D/+USq187O3t3bHXAZui9u3bh9mFhcnJ61tFFXfy5EnHvEsX3miQ1T5l0Bn8LPh8GycnB66LuyuRHMAgIHoWxCMgfBp60Bt0lIehN4COorsk8EGBxd/2JcjCZaTuxxoKRBaNSgON9TLIzc2D4pslWp1Wd0toIdzl6e6e/OTo0YWtXVrcXixZ8uGQktvFPw4ZMsQWuSsqqqpgzx97De7uXY5XVlb16tGjhxCBFMfN5fJIvw3t7eB8DhzYp5aKhCPnz59/sLX3ba/jGLBoL8t23uuy5s2ft0gitkrs168f2VsjpR7S++PLSNiqMTiIEuI3b0JaWhogT2dEeDjo9FqSQTl08KDW2tomcdEH81e01kxpmzbxLtTWipw83ULLy8r+J5c1xADL4IZAYWVlDU5ODuBgbw82NrZgKZVQ8QfU5DDogMVlU8CB3JdsJM+lCIVp1TC1SgWV5ZVQUV4BVZU1UN/YgKomjUIL0QlHJ8eP5LqKc2PGzGxqS0YH57Vly5Zeh4+kHIiPj7dBrgrUQK2prYXdu3cD9tbgD+1BtBQkIuPT6aCkpAQOHdh3cUj04MH//e9/G1trq/Y6jgGL9rJsJ75uSkoK9+tvt6ZED44e4OrqCix03zErYRTVoV+AO4FGqr+DihMYQNbYCAcPHtBJhKKZq1at/Ph+TJW2e7eoqKbMt/jWLT+eQBDOAohQqzX4FW3L5bKtBQILNmY0UC6Rhx4PETSith8arZa8jCjuo1KpDCqNuo7N5lXwebxspUpzzEJkke7r7Xc5dtSo+24//2DJkgE38gt3xsXFORNSGzoRw2IR6kHccuh0qC1CKa7T3gRNTyhrbIBDBw9XO9jZjVywYO7p+7GRqc9hwMLUFn1Mrpe0JKl3yc3SX0eMGOEiklg2E/a2zEQ0M32TF9UotoO/GwyEhu+3Xb+Ak7PL5MVJC5JNZbarV6/yy69f966oKu8qlzc5gMFgpVOqRVqDjsPCD4Cex+UrDAZDrUgiKXdzc8sXu7gUtSZL09oxfvzxx6EZmdl7Bg4c4I5gikCpb8GzSduIViejlNnupHWxLT316FG1WqWatWHDuvWtvW97H8eARXtbuBNff/L0yQMb6hqPxA0dxnN1cyffkDS1PU06S8sDEDkA3BZoNFRsAcWFmmRwaP8BpU9Xr8kzZ87c3BlMlZSU5Jybd+3c0Lih7u4eHpQ8Ao/f7HXRuipoJ1oPFeeNeiICHpcEiY8cOaLmsCHR29v74/bovblfOzNgcb+WY84jFnjvvfeeqJfJPw3rER6E8oVYk0AT99LeRLPmJ+GXNBqObFkMUFddA/sP7NU4Obu8uWzx4m0d2ayzZ8/uVldX+1t4RC8/FF/CXRdh6UZaQKN+SrN0IandQPV4KtWLsZfq6mo4dfJ4jUajWRYSErLenIACx8+ARUd+Os1k7MnJyf7nL6Z94e/nPyC8RwRbILAAHer8sdig1eqAz+eDTksVSlHFUyjnR2UsUBakoaEBdu/5vbFbUMArs96dtdtMptWmYSxfvtymqKjocFBQUET30B6gJYmXO8BJ/46eBdoDt2FErxXTugYDkUw4cexYmWsXl7dXLF3xW5tu/pAOZsDiIRm6s98mKSlJ0iBrmKpoUs7s3buvtaeXFwkkImAQ8RzUFFGqSbER6fbAJ0+H6VYWNClkBDAOHjxYMLD/gL5vvvlmZUey14oVKyyzs7N3hoWFDY2IiGBp9egzkH4YMg1MGdNpZfwTt2IYacW5y+UySP3zT5A1yvY42ttPXLJkSXFbsy4Py1YMWDwsSz8m98FtSU1twzw7O9uY4JAQrqOzM4n4U+73nT4LfFm4JDOghJLbtyAjI6NBrVLv6xYYOK5luXhHMNv69esFBQUFb+t0ulnuHh6u3bqFgEAkorI/SEZOqkMp0MQfBMyqqkrUA9EWFRZkikSiNeP/978fzUXT9N9szoBFR3gaO9gYsRhpzbrk5y9eOD/P3dMzJCIikmNjY0NmQTIBKM/H5cKtokI4f/68or6hNnXQwCdmjhs3rl2IZB6W+VJSUux37ty5Qt6kfCY8spdNSEgIC4us6KwHrTJ/4eJFyM3NviEVCb/YuHHjcro0/mGN837vw4DF/VqOOe+eFli/fpv0dlnOImcnp6khYaGk9JrL5sCtmzfgzJnTejab87O1lWTVs88+e8mUqct7DqwdD0CgnDlzpodWb3i3Sd70ZmBgoKR79+4kgInAUVtbC3v27CnsEdZ90IwZM0zO39mOU2MCnO1pXObaACs++ugNkVC8OSgoiI0ViekZGbK6utoTzq4uG58ZMeJAZwGJu631F198EXr23Lm3hSLhfwICAuy8vb1BJpMhWKRt/ebbXh3t+WA8i462Yh1svCtXr35TqWj6sra2VldSUpIdGzNk0rhx4x6p/sXDNuHWrVt9jx49ukmn0w2IjIzkX7hwIfObb77p/rDH8aD3Y8DiQS3InP9/WmDNunUv5mZnTbG1t10TMyjmUFxcXP3jaDLcnkyZMqXH/0+SLKyrqxNu3bo1rqPZgQGLjrZiHWy8+JIsXLiQ9W80ch1sOiYZbkpKikV0dLTSJBd7iBdhwOIhGpu5FWOBjmwBBiw68uoxY2cs8BAtwIDFQzQ2cyvGAh3ZAgxYdOTVY8bOWOAhWoABi4dobOZWjAU6sgUYsOjIq8eMnbHAQ7TA/wOYvoAIrAMaMQ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4" descr="data:image/png;base64,iVBORw0KGgoAAAANSUhEUgAAAQsAAAELCAYAAADOVaNSAAAAAXNSR0IArs4c6QAAIABJREFUeF7sXQeYFdXZfqfdtr1SF5EuSkekCSyIWEjsxthLjDFR0zTJn/L/1sSS2GJDRWNM1ICiSFFERRQBaQKy9A5L2WV7u2XK/3zfmbn37rK4GFy5d5nxWdkyd+6Zc+a89yvv934S3MOdAXcG3Bk4ihmQjuIc9xR3BtwZcGcALli4D0FCz8CKFSu0Ie3aqSsPHtSHDh0aSejBtvHBuWDRxhc40W/Psizls8/m5e8s2pRTXx9sl5OTMy5YVz8kHNLbhSORHMs0UwxTVyVIpqqq9ZrXV5qZlrawprZ29kk9ehQVnn/+gUS/x7YyPhcs2spKJtl97FiwwPfVwYO/2LNnx6UN9fW9ZViaqsqq1+tTsrKykZWZjYyMDAQCfqiaglAojOqqalRVVaO4uBjBhqARDEUqTxtw6g/Pv/zK+Ul2+0k5XBcsknLZknPQn7799rDN27adH4wEz9IN41Sfz5ORn5+H3Lxc5OblIDUtDV6fD4rPA4/XC1lRYJomLMuEBAmmZcIyLYTDYdSWV2HN8tXYu+/A2rMvvmR0nz59apJzVpJn1C5YJM9aJeVIP507LW/X7tIhdXW1v9CDwUkeVUPnLp3RoUMHdOjUAZYMUOTMhMngoGkadEmCoqpQVRWSJMFiwLD4/k3Lgs/rhVfRsGfbLsyePRf57TrcfMWNP3oxKScoiQbtgkUSLVYyDdWyLPXlp5/43aHSg7crqpzduXNn9bRTTkFWVhZAYKApCOsRBgMCCwNgsPBoGn0HWRbAoSgynw8LbGUYhgFZlpES8CNU34BZ78xCRWX1op/e+bszk2l+knGsLlgk46ol8Jg/mjat09ad268LNgR/mp7m73RSt5NQ0LWAXQxTkdhCIOuA/pUVGcJgoP9J/LOkKJAkDYosQ1EUtjBkmV4nbpotDMuCqirQFBmbizZj4UcLQ4P7Dzp71Pnnf5rAU5P0Q3PBIumXMDFuYMYrr+QEjeBN+/buuyszLTW3R/du6H1KT2geFREjAkmWEbJ0BgXa92RF6GRZWGQ4SGwtSJIMEFjIKhRFhSRLUGQbMCQJBlsWJhsaBCY+jwa9IYx3Z8xEQ3XdV4PGjh/ipldb73lwwaL15vaEufK/pzx1R8Whkl/JqtKl3+ABUvdePRkcLPrPMtlykC1A5+8bH2Qp0BcBRgw0VAYJWVUYRAhYCEBEzEJid4Su7vF5oBsGNq0twpIPPtG7de4y8vs//vHyE2biv+MbdcHiO57wtvR2r//juQllJeW/t4zImN49e6g9T+mN1Mw0RAwDFj9ZZEMIt0EyLRj88+Fg4fzGAQwJCrsg5JLQvwwYqofBxDCFK2KZBrsiqkdDXWU13n3tTaR4A69fefvtV7alOU6ke3HBIpFWI0nGMnfu3PT9Wzf+sbqi/M7OnTtJQ4YNQUpGGgzTgObxIBQOs1XAgGHSxtYhmxZMWTxuTmbDuV3n53iwEABB8QoR7JRVjb+3ILNlAdPgwKg/JQA9GML6lV9hyedLwuMKJwweOHp0UZJMZVIN0wWLpFqu4z/Yua+9Nn7L9i1TvR6lYNiwoUpBlwIYMhgIxGamNKgFwzIhU9aD4hCU+jRMWLJwORzAcNyPePBgwICwJiTFBgqyLtjK0BiALJP+Z8EwItC8Hvg1L2rLKzFj+gwA6nM3/+IXtx7/mWp7I3DBou2taavc0Za5c72fbd74x+qqil907twxddDQgfCn+KF6VOgUjzAtKGRNUJZDU3kz0xeRqDiIySBiNAKLppYF/cypVIuAh+IUlCEh60LELwgs4GRG6LrEz7BM+Lw+SIaJTxd8is0bN++76MprexQUFDS0ykScwBd1weIEXvyjvfWPZ87sXbR27duKilMGDeqPbj26wVQsmJIJS5FgGBZkSRCoaDPTLqaAZvQgV4TAg853cqD2H50AZ/xYHOvCsSxi8QuNrQ3HMiEQIt6F1+vl31eUlOGd6TPQvWv3h8+77Ae/Pdr7c887uhlwweLo5ulEPUv657NPXF1VUflQenpqh9OHn46MjDTOakgemV0C4kyolKmwU6CSpPBcMXA4RxxYOBu9qVXR1BXha8ixmAVkmRmdFLtwrA8mahkRtjpUnxdm2MCSDxdi67qN9cPOOKPPsEmT9pyoC9ca9+2CRWvMahu4ZtGCBalLv/ry1obayrs7dykIDBo6GJImwRLECE6LyiAClfikZyKmDRAUc4gHCydhKlE0g+o7jtK6gBRLndK7UfaDwIItDeJr0IVNHQbxLvxeeKCgdMcevPvGW8jv1PknV9xyy5Q2sBQJcwsuWCTMUiTOQKZNm6ZUFO+e2lBfe13/Ab1w6mmnoSEcRMSKQNJUqIoHqqTQPoVM8QUl5nMIkJBBlkDUeuDfkRlAEEPE7sYZkSO5IgQQTjaEricyJApUsi6gcDxElYCQZcDQZKSoHsg1IXw8ex72l5VtvPnOu/pKEqGbe3wbM+CCxbcxi23oGtOefjq1PFgzA6Y5YejQQXJuxxyRgZAske2wA5BkUciSzIFLomPHDkGuEhZH7PeC1R2LW8STsRzilmNwSBZZMGyviOAmk7LoiwhaqqCA0/WJvwEJOgyQkZHi9UPRTRzaexBvz3jb6lRQ8KOLr7vhpTa0PMf1VlywOK7Tn1hvTq7HkrWrpuih+h+OHDVcyszJREQyec8LdiXFI8QjE+VEOK5HXIxC/E24CvFHfJAz3hVxwMKxOGRLBmVH+X0ILAgoCJiYoOXUixBY0Rkyp2k5CyPJSPX6EQmGMeftmSg7VPZ5n2EjxhUWFhLP3D2OcQZcsDjGCWxLL3/2rw//xggHHxo7bjTSMlMQMYXbwVvSJkfFg0U8aDjfO/Mhc6BTWBnO4YCFAwrNAQZv+niwIJBgwCCrhv6V2A3hIjPOjMTAgjwdv9cHxZKxcV0R5n8wP1w48dyBQ0aM2NCW1ul43YsLFsdr5hPsfUm5auaSRTt79+jarvepvWApOleBUi1GDCBE4DIayLS/jweEpkHORlkR+545yMmOQyx2IYBDfFnCB7FrRmz3wwErpxqVsiOKShVpTAJjVqeAJ2SmpKO8rBxzZ89BqCGybNDIUaPdArNjf+BcsDj2OWwTV1j0/uzCVatWfXj++WfLkmbBUEw271WJLAunyKuxtRAPGvGWhUhtUhWpE78Q/za2JAT34kgBzxhYSByrYLfGrk4VVoXtnjisTrsgjcaaGkhFOBTCxvUb8Mm8BejZrfuYC6+55rM2sVDH8SZcsDiOk59Ib21Nm6Y8uWX91t69unXt2bcHdIWChhZUCLCIlpDbwNEcUDT63deARTzluylRKz4zEl+NymAkC+IX8y0odsHFZhozPYnvQdYFxTYUWWWiVlnpIbz972nISs987eqf/vSqRJrvZByLCxbJuGqtNOZnHrz/Ac2j/H7shDMheaOSNM1aFl9nVRzZsmB7IepixFwP+m3MLWnKw3CsFs7A2G6IQwNXFI+ggPN/VIZCFHMgJSUFeiSCNUuXY+XyVXVnT5g4qO/w4VtaaepOiMu6YHFCLPPR3eScadP6bVz/5fLhI4d5O3bpANMyYEZJV7F0aFP3wrl6owwJi2s2zprQZheZj6axCgcsbJ1NO/4QP+r4a7NFwUFP0r3QmHvBRLGoCpcEr8fLwdBITQ2mvzEdsuaZuqe04sd333334aIaRzc9J/xZLlic8I9AbAIsy5L+8dRjL0gwbhpXOAYGdJbCo40oLAkBGM0FOeOBgb9HjPbtWCHkOsRckCMEOCXHnRCbn+2FKJVcjIPBgmIYMhHERGbE4YAId0RwQkjY1wgGsWTRYhQVrT/QsXu7PpdffkuVu+T/3Qy4YPHfzVubfdUbrzzfq2TP3uVnnDE0Pbd9Lgw1jsbNJCwn4NiYbxEFC/FNI7Bw/iZ4GrZ4jZ39aBT0ZFckVsZO50azHDZgEXuDgIDk9yxJ5boUimEIACEVLYuJYyTB5/F44FVkHNh3AO+89Y5Z0Omk31x09dV/a7OL18o35oJFK09wsl1+xZQp2melB97ukJd9/qgzR8DwmGgINkDz+myrgICACFGisjTK6nSeJBbrPjy96lgbsVSqsBxElsRkl0fEM4hgFUudxrssjkXjBFspbiERo9POjpBuJ2l0UmCWvB3iY6heDQjpWPzBx1hftKGycOLZvQeMGlWSbOuSCON1wSIRViHBxjD3rTeGb92wceH48WM8WpoCRSPxXJW1I8DWhU3zJsAglqZdli6CFP8dWAjuhQCMpmDhAEbjWIkga0mkc8ECv5QdEZkbsmyobJ4zJ34vlLCBiuKDeOett5CSnXnrDT/9+XMJNuVJMRwXLJJimb77QT770J8/yMlJnzhk5GCuC6ENyYK70diFxPTqKFjElaUfKaYRz71oVDcSJWk5ValNWJ9Nbp+v79DAWU1LgAX9K6wOckMIdAjbJK4ZCdbU4v3Zc1BeXvHlT37929MlSRIVbe5x1DPggsVRT9WJdeLf//KXS0wz+Ob4iWfCH/CzChYL7pLbYD81VKLubE4nLuHMEscVmgBIDCzEho7FKyiMSUBBSloUt4gJ3DjXO0zvgtOo9vvbxWZkWQjrgpX8RMsBSWLOBb3+wK49mD1jJnr37XvdORdf9s8Ta0WP/W5dsDj2OWyTV5g1a1Zg29qVRd1PLujaf9AA6KbOFgZlRAks+NM9Diw4VxJXB+KAhQMYDjhQzYiTUeEeIk6gsxmti6aMz/iJ5qpWImA56t82YKgaqYBTipayImChYNXvYzaqZkmYO/1tHCopW91/zJiRI0eOdKX3vsHT64LFN5isE+3U/7z43PdKS/e/Oa5wnMeX6odEgruUSqXIgiN2Y4lgZ9T1YBCJz6A0lzWx4x42h8MRxLFpVeL6Ufp2bNYPty4oMxKnAB4n7Otcg5wNQ7bgS02BFNGxdc0GfPLRx8GTe/cc+73Lr1p2oq3psdyvCxbHMntt/LWzpkwJbNq3Y2XfU/v26XtaX+hWWChlcbGnXVTWhNYtuBiNrYxYYFK0KRRKWkLvwrE4ohaGrXnRHGA0ZXay9cL1IgIwhBsiaOBUoUrnq5KMoB6GLxDg7I1ZF8SMaTMQARbsPVRxlkvSOvqH2AWLo5+rE/FM6ZWnHv2fuob6ByaddzbHFSQS6iU+hC1wEy+h14jB2ax1QRkKUVZOeRSn5iRmRdhU8CZqWo1qSeJWIfp+UbCw9S6Yc0EVqaJmhA5qd6hqGiTdwOZ1m7BwwUKjc9eC8Zdcdb3bH/Uon2wXLI5yok7U0zYuWpQ277P5a/uc0qdrj17dYIK09JyYhagGtfOlImbRjBsSqyM5Mlg0ImPFqYDHA8WRakbIsmAVLTvgKQrNCCxk6HbrRGpl5vP72AKpq6jBu/95G7ppTr3517/+0Ym6tt/0vl2w+KYzdgKe/9yjD/9vOFx3z6RJE6H5VBiSYQc4KXVqdx5zKOFfx7NgOUyhoiVSKoK63aigjN0QQfHm1iO2lUHT7rA5Gwc67UCrKlybGEFLAYikRRwQwxStCWQJHq8XZoOOtV+sxOpVq6vP++EPTzr55JMrT8Bl/ca37ILFN56yE+8Fr738cp+SXTvWDh82WOvYpT1TwHWJEqmy6DhmHzE3RNC66YjnXDSXISEFb+e8qOVAhCrqCeL0SrWvFa99QXWmEgVBOStCnA9ic9pELW4bQMK+XlIUZs4FAROBjc8XgCZrqCqvwDvT34Lf4//HNT/5yY2usG/Lz7ULFi3PkXsGgJcef/QlGfoN4yaMQUTSIakyf+YTWMSXqwtwENZCczGM+HMZJOzu6PGTTK0OnSMKIM24JvGAFG0bQIHXKP1bg0b1KHbcgjqua5oXGnExIiaWLPocX65cVd7j5G79v3fddcXuQn/9DLhg4T4hRzUDM6dOTdtZvGvvsOGD0/M65VHEkEV1aTNT8NCpBxFgcHh5+uHWh10bYgvaNAILR+abSVoxJf+m31Pw0nk/oRFKwCXAi9wRTdO4hJ0ZneTQGMJ9Cnh9bGVUHDyEt6ZPR0HBSXdedPX1boFZC0+CCxZHtVXck+6++245P0WbHkjxXTx23JkwqZRcouyIBMuuw2jqhjS1LGizxzM+4y2LeEJXNNjZRPuCzo8FPKlBsmiiyqRzDqxKQgFcEe4RV6Kq1B9VuCrce5VyOoZJkRZYuoFlS5dh/fqNxRPHnzOk3/DhB92VPvIMuGDhPh1HPQPTX315XPGeHe+PHz/OG0jxA6oFxasiEtZFD5Go7kXMNWmO9t0IGGxtzfjfcYqWgMERwWliXbCtIarZo4Qw+pkrTi2Ty9MNXYehG8wHccbg0L/J4tAUGT6PB3V1dZg5cxbSM3Jvv+7Wnz111JNxAp7ogsUJuOj/7S2TOM4LT/z1LZ/Xc9HIUWdA8choiNRzhkHUmDlMzlj7wqYU8KbxDVIPp9/FBz8tYorqhu3eABTDYItCxCm56RBlYSKhEEpLSnHw4EEcOHAQtbW10AkkDOG+EIBRWwDHInGsErY4LJOv7/P5EApFoHr9myeMP+uMkwcNcjMjR3hAXLD4b3fOCfq6557424S6qsoPJ4wfy71FDIXiADE2phNDaOqC0HTFWxlREInLhjivMSyDdbbIvYAhcqi08esb6lFaegj7DxygBkKoralhcPD6fEhLS0VqahpSU1KQkprKxWNerweq6mF3hXkYkiTARDfQUF+P+oYGVFdVoaqqGrVVNQiF9Fqvz7vLgLW8fYdOn590Sud3hg4tPHSCLvVht+2ChfskfKMZmDdvXsqmL5etLOjYrvfAoQNgaRZ0XQBGUzckPm3aFCw4XsENlhu3DHCyKBQytQwDZsRAVVkFtm3bhuJ9+xAMheDx+ZGdnYW8vFx06NgBWVnZSE1NYS3OqOq3HdQkroXDCxXejAzTMLgFIoEGgYgZiUBvCKL0QAl27tyJ4n3FqK6uJremKr9d+3fDwcjjnXr23DRp0qS6bzRZbexkFyza2IJ+F7fzwdvTJ2zesO790YWjVG+aFwo3Ko4rJjtCNiQePKLuSFzq1Pk7MTBrKmuwqWg9du/YCSMc4XRsQZcC9OjZE+06dIA34Ifq87ArETEittqWhYhhCDeE0YhiGxbXjDCYcWMikSHhuhFNE/ENQ4eqEFdDghHR+WXVFZXYtGEjNm3YgJrKqohX07Z0P/W0P5/9/YteO1E5GS5YfBe7qw2+x98fumdl584dBw8ccCpMRcQbmerNvAZR/cGbn2T6JZHi5OSFbKtrWZR9pdiBUN1i9iWAgwdLsH37NhTv3cfBynbt2qFnz55o36kTMtLS+TrkShBAREyKTwhJPrIa6HwmhtoBUVH9LponR90i7syuiDoRJm+ROnhMw5NlAi0LHhIXNi3U19Zi7+7d2LBhA/bt3Wd4Vc+69NSUv11x1qRpUs+eoTa4tEe8JRcsTqTV/hbv9blH//pzmOHHz5s4gRsSWUTSskyhYEUg4QAGgYWtgUFMSgILVVK49aClW1BIE0OSUHbwENatW4f9e4tBmZau3bqhT79TkZmbzZqaRKgKh8P8yU+ivWS8mMSeiMuUOLfXiI9hd1jmshXS+SX3RrYrX7kru0Pi8sZpYzQW7iFLh9770J5irF7yBfYdPABT0b7y+1KuGT5hwoZTTz01/C1ObcJeygWLhF2axB7YtGnT/Pu2rFvXt1evbj1P6QFdJqAQG5EjAyaxO0VhGf9OJhOf6NY+6LThbZeg/FAZcx2qKisR8AcwcMAAFBQUIC0zA6FIGBHLhG4KMhUHSMk8oewICfE0YXVyDKQpicvOhghpTgInMR6mhxOJi76Y8SnAIv5wGhpF4y2WBcPSUbJnHz7/ZBHqyquDHtUza/L5596Yf+qptYm9Ysc+Ohcsjn0OT9grvPT4Q7eFQuEnCyeOk1SfwsI4LIpHDEq7zzHHJhgsZHgkDyLhCDSPhtqaWhQVFXFAMTU1Fb1790bXrl3h9/k52EBWivM6AiGdOBfUntC2WKjtIWVNnIBos1YFp1vt2pWvAQsamwMW8alein04B1kXxFqVPTJUHUBQR9HyL7F+3XrUNtRvS8/N+sNVt/x0uiRJbbaJkQsWJ+xWP/Ybn/bKlC47tu5ad/rwwWkFJ3cC8SNop1CwUCKXw+nAzmlLBZIu3ICt27fhyy+/5IxE71N6YeDgQUy/pi/6dCfuBWEN6X4SpdsOV7KQDVsWJov9s3Uh+pvGHmNHGyNqZThgQYVnMteViU0fZ1kQWMREf2OFcU6Vq5DoIyKJyOCQBUT351E9qDhUjo8++oh7k2RlZj3ZrWPnP46+4IKaY5/dxLuCCxaJtyZJMyLuYPbs0/ebZvD3Y8aNgkmsatFJEJJhQbXVtGh/q4oXpcUHsHbtWk5LFhR0Rv9BA+FP8YlepXYQlMORVIjmpFY5vmC3FBFRTJ4fIfArgOIwgLBnkH9vOj1MBFgQWFEYg9TKuZUAuTZsWWjs5kTZntEgqd3tnQKlrBhOrogFWVOg+XzQyOLQDWxYtQbLFi01vbK2rkOnTuefd/XVe5NmIY9yoC5YHOVEuac1PwMrVqzI+GzenE2DB53armOXTrBUqsEwORvCgUhQ9sKk+gtOgxJpqn///uhU0NnuQ8Kcba41iRoIkibeLF5Mx6kLaQEsGEji4ham4Uj8HRksKGZBAOWI/8ZfwwEivqYdLyFBHZ1sKEWCR9MQ0Lzwyip2b9qKLz5fjEM1DXtz2+f/9MobfjSrLT03Lli0pdU8Tvfy3CMPvujVpJvGnFUIqBRf0CEZOryaD+WHyrF4yVKmVPfu3RODhwzm1Kfm8SAUCXLrQfqkt3HBJmnF9UkVXYuENdHIshDdy5qCwxEDnLYbciTLwgGL+CBnPFAIurkADBqvaRr8RUOjorVIOIxUrx81NTX4bNFi7N9/MNS3z6m/nnTRumclqW00Y3bB4jhtsLb0tu/+61/D9+7aumj42FFKRnYmKPho6SY2rd+IHdt3Ij0tHYMGD0ZWfrb4m33zBBTcuKhpg6Jmmio7oBB7NW1eu2YkbjJbBAtLYnfJiVlQ6pTckKMFC650pfgKtVu0FcgZ8LgFo9Am9ULFsqVLseardZH27Tvef+2Pb7u3Lay3CxZtYRUT4B6mPvzg22pAu3D0uDNR31CHL1euRE1VDbp07oL+/QYwRTsiRzgI6hCfmoKE8zNxL5zvneAlF5lSoDEKNUcGCydDIqwBJ2AZC3A2lzql93Ek+ZzpbGpZUHCU8MCkHircZlFId7CFIcswTIMTOFkpGYSJWLr0C6xY+SWyMnL+cuNtP/99AizTMQ3BBYtjmj73xc4MPPvIA6fV1tQvP/XUXr4d27fCNCMYNfpMdCwoQL1OIr/EbXDEaprvK+Jciz/14zIczvcxLQuRlxW5l5iL0qxQDoEFa38Ke8a5FjdV5q5mgtFJrQMcsHDYnk6GJvoeTiaGdTGaEsJi3d8VzYuUQCo8isIxjKWfL0HHvHZPbTpY9vNkbj3ggoW737+VGVgxa1Zg0dqVmxSYnbOzMjDsjCEIpKWQFjgsSodS5oE/ecUjF1+qHv8zfd/aYMHZ06MEC8e6iLpBlLZl98NgDdD4g7MzFumTqgikpCHF42GXZeXSxViy+AszNzf34Wtv/fn/fCsTfhwu4oLFcZj0tviW8958rc/GTZu/yMvLSh8+YhhUTYZFtG9VgU6cCxa5+e4si5g1QAHSxpYFew+2nJ9jWcDuPULxh3jL4puABVkvLEwua8wPyUxLA3VepSrXlctW4IvlK5Cbk/uHa2657c/J+Ay4YJGMq5ZgY96xYIHv/eWfrzZNvfe53zuP3QPNqzKRiTajSRWfLGQnaNvfhWVxRLDg1ouii5kDCmRlOG4IqYILfQ5xOMSs+H+PZFk4YEFAIcuU/jWRmZ7BIEke04KPP8GXX64Ojxs97uozJpw9PcGWscXhuGDR4hS5J7Q0A88/+sh0MxK8dOxZhfAEvEKX02Y9i/5jQjlLyEm0Hlg4rkJj30C2YxtxLkMTsKCYBVkWFLNoChaOZfFNwEK8v2g9oGgKfF4fFEVGsLYeixctwfbN2xvatWt3zg9+9JOk6obmgkVLO8H9+xFnYNq0aYpVX/ubA8W77x85Yqic2z6fSVlUs0E9POggXoPMZac2UNhgwbhB7En7iLc4yAqJtz6c75sGOMnmj/9dcxWonA3h8+KCobYbEq8I7rghsa7solS9uS8BHKJWpfEh3BCZ6OrETSNbKnaLQNiAakn46IP5KD9Usb1dl+7jL7nqql3J8oi5YJEsK5WA43z+8b+eXl5Wvmjo4P6eXn27IWLoXMHJtO+4bAZZFpx2JOp2/O+PM1g46VJ2Oxr1SxVZksNIWbZb0hJYRDsZEHmLgMourvNIKsywzoHRd956G/Uha/Htv/3dGEmiXu+Jf7hgkfhrlJAjXLXq07zFHyycn5WRNmDYyKFQfArL6ykaEZTixHuZgekI3BwZLBzrgcHE7sweb13El58LC0K0OWxsbYipamRhfI1l4ZS9s4qWXRtC7oLTM7UlsOCOaI0yInaA03ZDHOtCBFRlFh4mS4sK4g7s24+P5y8wMrNznrnq5lt/kQzVqi5YJORWTPxBPfXwA88oMG4956zxkAMqwnZPUk6N2iK8oq+p3bPD/nQ9kmXRFCwa/ewUlcUVd30dWDQCjFYAi/gAZ7NgYVtPsRyMAAsGFwr6siqYjM3rirB06TLktmt38dU/vu3tRF91FywSfYUScHzbilZ0eXfmzHUD+/VNO+mkApga9SW1dSzsvqO8oVjRygYLFrc6esuiZbAgBInRvZvGK6I/NwMWnAWhuAgRxewuZrHUqRD9pb/R5qDMRjR9ygzOxjyLw8GCND2E62ETPNlSokxQvGtDbplqWlgw/2McKCnbM+nSK07r2bNndQIudyyulMiDc8eWeDOwdO7c9NVrVi3JzEnrO3j4UFg+ibUq6ZPSOURKsml7gMZErKYp1Hi4NYxKAAAgAElEQVRwcOjaYlOL67A0hn3EtDUbuxzNMThZjoeBy6lHE2rinNK13QOFhXsl7mTG3cxsroVTBkuCvuxKUZm6LpoY8Rjta9L9R0jVKxxhsWAqKiOQoYI5J4iqKgq3JyDtT+JyKKT5AQuh+iDemz0XliG9PWBM+g+GDr0lknirLkbkWhaJujIJOq4XH33kivrqqtcLzxoLf1YqworO/T2aggXbEdEOZYcDxbcCFi1YFtFkaSOwIOtA1IFE4yBsYXhAG5p/z6ChCLUvpyaFAII6nEUMNDQEuaFRSWkJDpWWoq6mBg0NDQg2BBkwVO79SmQsITXIquHsfkjwBwJICQSQnZeL3E756NixE/bt3IulS74IdS7oOun71167MEGX3gWLRF2YRBzXihUrtMXz5qzvWtCxx2kDToXllaBTjQTL6DVNg349WDj31zR96mxgB2iasyzY0mCFrMZuSDz5Ompl8Dmcx4weVFJOQVhWF7fFcxTVy5tZo4bK3C6A2gaoqKuuxsEDB7Frxw4GhmAwiGAwJGIPiiz6rZI6mKraFoMQ1KEvCpbSOEw+R1gaoVBIFKBJQIRUMSI6OuS1R1VFFRrCRnXh+PGD+p955vZEXH/XskjEVUnQMb3098d+01Bf+9CksydA9aoImSHIHgWGYbGmQ7wb0pJl8d+ARSwjIpocU6SkEc8ibt6c3wtAITWtWIsAUZ8iOr+TJeFRNVimzEBQX1uHirIy/qKuZ3XVNexWMHgRu1NT4fF4uEM7uRQk/Rfjawh3ifUuuMO7rRJOSmB2U2hnXKFgEFY4jGBtHcINIbbNSIErLTPrsWt/dvuvEvERcMEiEVclAcf05JNPeqX6ynWdO3fo0X/AaZzwMEiMXyLzmhKCsUdJuBhHtiyc+AT925Jl4Wxqh/kp3AL+PzVBbREsKLTI9Rq2BUAf6XYilwOZVVVV2LtnD/bu3oeqikrohs7qV47VQe4IKZL7Kd7g90KnWAP3QInpfxJ/xImz0DSItqyWEPZxNC+IUk4KYjKBq8FyfBo1OiIlsVCEgam+tgER02oYMXL0yGGFhasT7TFwwSLRViRBx/PeW69ftG3blumjR49QqMcpbwL61OasAe2Q+I5kFKM4XJOiubLz5mpFGp3HoENFabG4B21GenAtS4+K/NJmdQKKDELkalBpPPVKhehKRsBUU12Lg/v3Y++evaioqOB+JDR+QzeZlu3xUY9ULyt5sT6nKrI57E4QcZwtBrFthMKXvYXiaOwKKe7Z4CncKYbHuH9jAVuKkxD/grgXNdU1pLBF2h+v3fKLX1+VaI+CCxaJtiIJOJ41a+alfDJ78bquJxV0HTB4AHQrzBZFzEKINeWJbf5vHyyc92uaDeFP9ShtkkBEcBnoIz4SCoN6k5SWim7rlZVVUZeAXQmPBk3V4PMF2BJgEKAvTsJIbD2ZnJVhnRtmovJP9u/iLR76naiFEU2WjhTg5fug9gbMV+OurlAlibugbd64FcGw/sEdv/vDOYnWJtEFiwTcnIk2pH8999SEstKDH44bdybSslJhyAYMWxpTbEpRJNaovuMYLIv42IcT4IwvQBNymLbAL2liUoqS3AsKKtJ4DBPFxcXcTJkAggKMND5qVhTwp8LjJXGaAAOFEwfh/qjOblBEgJKtCed33K8E7DY4QNHUUhKpXgKaGJ9EnONYFU10PCQFJrtx1JTJgmoBWzdthWlg1q2//f0FLlgk2k5wx9PiDDz/2CN/0yT8aszYEZA9EsISfdqKHqK0eeg7IeEfqyg9FjekObBo6oYQMJDbQZ/gXpWaFtWgeM9eFO/eg7LSQzwidldUFb5AAD6/ny0H6rQuySr0SIQJY1RlGoyEOV0qRIPFPTD4cbtFAiC7sxq5XoQYlkiHii6Ktvtl92sV2NB8Za1jGcVARoasUVd3HR7ifTSEsWX9JuTnt3/k0pt/8psWF+Y7PsG1LL7jCU+2tysqKvJ8PPOtjb37dD+5V+8e0Cndx82EiOzkBAsd6TrR4DhGynI2nxPPiM+YOIWo4m9RIpb9KSx6gojmRJz6jMZGhIYnWQ+h+gaUlpRyV7P9Bw5AJ46DpsHr9TMoBGzrQVEpVSpSnFQERqleVVZZM5P6ldDG1+0S+qglYzNROU3rNGSn/AsHMMVvHAq3E5Ogn7lXimVC0xTW5pS5ETSBiimu5FgaxBJVBFAQ4HokCcW79uDQwdLw6aNGjRgx4ZxVifasuGCRaCuSYONZPHPGOV+uW/PehPPPBtnJqkbRfDL7ybenXAOBA9kVTgyjcXm5AA7BZ3BKz+0263YZN3UPEPmJmJCvwd3Nqd+IKmmCxcnC2dSnQ0Xx3j3YWLQepfsOsHWheDSosoZAeio3/pE9HnYFqJOZRk3dSXnbLiena1HndeJRcODUEoxMaF6xpe3xEmMzGDJAzZwpsMldUFQNgZQUHoej10l8C4O6ukci3DyZyFkBTYbfp3GQ1KPJkM0IVBhQJAIM6pGiwJLJBbFYp1PRLVgRHevXfgWfP2XRTb+888wEewxEfCoRB+WOKXFmYMoD905NzUy7cfRZYxHUG6ISdY3Bwv7UZAtcgIWz8aNgYbss/OnOyCA+sVmtmz/pFUG0InNcFq0PNVnjzmZEkqouL8eOrdtRvGcPMybJElC8Xm4zQKlOZl1GmxURUIinOxrslIjHYNd6SApIsFcUvInu72Fd55Qm/d4fSIE/kApVIz6FlzkV5Lp4PBrad2gHjYFGiNuwy0LuCTVrpoBqJAw9FERlZRnKy8tRVVWOvEyS1zOISSEyK5JQ5iKAJck9v+bBzq3bOX3asWOnSy674eYZifMExEbigkUirkqCjGnBggW+9YsWrOjas/up3U/pAcVLn8o6W9JRsGDXXdRJCJ88BhbObbBlwcFB4YZwIJE2tv1p5WQN6BOeNj5BDwnIhINhlJWUYsumzcyeNMMReD0e+P0+eFLTIPv9nPGg9xfgZNixFOHiiLYBouTdsjUrLIpXmDKxthEhFqbqiV7T5w/A6/UIi4P6MqsEQAQUIkhJej4FHfNF42c7AOrcI7smpu0i0X14vSBPY/78eUj3e+BTqDzdbrfIlpTMAU1K11Iad8+ePZY3EJh5c78hl0mFhaRznHCHCxYJtySJM6BXnvpzTnVFw9YzRg7PTM/L4HZ9TErk9oS2G/I1YBElKtkELepsGAMQOxlpZxAIMDgWoZvwQEXRuiKsXr0aMqUzZQma14O0jAw7SEnugtDSJPfAYVCSK+BUfDpxE1nz0iWZZRokV8GQ4PenIpCWDm8gzc56SFC515AAOodlSUxNx0pipqcioaBDXkxbVI9pijrkMkqtci9VRUFWVjo+WfgJ6qvKkJnqhwKdNcAIuAhAvYaFyooqbNm+HYYk7ezXtWe/wssvr02cJ6DxSFywSNSVSYBxvTvttfF7t2+eP37iBFnyKmQasNnMqT4GCzKpRQCPxWrjmJvxw6cgpTBHyAoQ9RTEYCTTnYrQKP1KWY3Kigps3bgZ5fsPoa6+nglSnoAP/tQAZI/GBDCKQ4gUp8WFXhwtYRk7O35ChWCyxtTpiGGiQbcYcDweIlz54PXQJ75wK0SRF7kkNApB5OKAJNd2iMAr/47vk6IzJtrnZcGjkfXhUM6ZHiZAxaZvUpc1zeNFTlY69h88gEWffMQgAz0EDwU1ibkpa6gpKcP2HbsQscw97QsKJl965XVrE2DZjzgEFywSeXWO89hef3HK1Eio5sZRY0bDkE1BVKIsBW8M0eJHgEVswzjBzEZgIQuyk2A0UX2qxBYEFW1ZhoTq8gps27oVu3ftsrubq0hNS+VgIsc2SRHLTknS+3FpOWdLaJuSlUHBQhVQVIR1oCFETY0UaF4/tJRUyCqVhYv3ZaCjxkJRYCDlKlL6tsFCtbM5dtzF5mbZrpeFrKwMBPz+aIl6/H0yEYvmhFwsy0JOTjZnO2a/8xaDhWpGeP40RcWB/SXYuW0HvUtJfod2511+/c0rj/Nyt/j2Lli0OEUn7glPPnzf1u5dOnbvO6AfwlaEA4FUM0FxAvqUdeRqG5OTDhfbJdl9OohaTXUWRkSHR9FQWVaB1Su/xKFDh+DVPOwqtO/YAZbXE8tgRHuNiE9yyRL6mBTApIwCBUTDloSgbiJiWJA1H7y+FCiah+X+DTqHNCq48xigyQp3RiPuhMLAIYKrhEpM6uLSdWG5MKgwaDjPgIWszAxOyXKbg2byA+yGiOaGyMzOhFdVMX/ee0j1KEhRZRiREMUnsK/4ICTFs7t3tx6Dzrn88vJkeMpcsEiGVToOY1yxYkXGx3PeKRkxrL+nc9cuCJk6cwyIIUnUauGbN25qTMOMJ2M5w2awIPKU7OHXHiotw8YNG1BSUsIC2aTxkJqWBi/1Q6Vmx+SuMOlJAJKgVwvOBVVdMPBARtCQENJ17kuieKiew8cuBm9yRYOqaMJ9YNdCWEAUnGSBG1trg0CEv6L8kJjWhVPXwTwQAg/LRFZmWhQs+O/xdfH2DRPPgs4PpKQiLcWP5UuXQK+rgRluwF4qdS8pRUZm7psdu55817kXXbTzOCzvf/WWLlj8V9PW9l805+1pA7du2PDl6FFDkJWXgzBVeLJ+gxCdbQQWvJmdnSIyH1yE5ahJkZlvAUZtEBuLNvInK20mry8Af1oqUtIzUB8KQqWAIlOfhdg11WVwRSf5+VQYRgVfBhDWTYQMGbrk5cAnEbG4dymnT1VB+SZgo/SrYgMFWxQOEJBAr62YxZkNhYlR8aXmTOmO+xJ5FQNZ6akMFhRvibeoGCht4JAlnbuse/1+ZKWlY/PGjVi74guU7S+GGQ4fap+X/1T3IWf8eejQoQmritXcE+6CRdvf9//VHb76zDPnl5cfmD1+0hj4An4OUHLsgFsRisdGCNPRvyoMZlmSa8CNM0Rw0CAeF5GSFGxatx7btu5kQpTm8yIjK4MDjgZzD4jrINifTGzkGAWxKjUYkgyiNIVMC/VBkqsjy4AUrTywSKTGVrcSWpqUhZDhsStMaXsTJ0KAgB2wZJalAAoGBIViFoLRyVENW9nKobOz+F30fg1kZqQh4KOYhQALh33aKHZB55smvF4VWekZ2Ld3L+bOnWsFG+rn9uzS5Y7Jl1ySkOI2LT0oLli0NEMn6N9ffPSRKxuCtf+eeP4EFnhxiqzirW7mV3BGgja5Ct2IQKZPcruojJoL7d+9H5vXb0ZdbR1bDqnp6fCl+CFrZCVQ7YXIZLCTwBkNKt6iLwVhS0aDDgR1i1OehCSq6mFAEcAiZPAEzVooU5H1wAxL+plqQVh0hs6LtySEFcFBTztOQRWfzvcCeAQFnaMX9r90v+mpARa/aSoQHP+YMKsVJryqhNzMLC5mmztv/taCDvkDJ02aVJesj5QLFsm6cq087qf//OebJEV/ceJ549lkp3Sg41rEvzUZElSuTpteIwshpMOreNFQ34Cv1m3A3r3F8PgDTD7KyklnngZdi/uB0maWVZgEGpxeFSzLCCTUR3TUh01EqPGXpEFWvcJaoXiDzdbkDU/uB723bTk4loagc5PFYEvdUCCTiso0DR6vh69BlHJNE26LU7Uq4i6xbRHjiohMUMAnSFvCeDjcFWFwscFClSzk52Qxl+Ktd2Z9ectN1w1u5WVr1cu7YNGq05u8F//7/ff/1BdQnx571iguynL4DfGbJxrcozJrshDCBlK1ALZv2oGN6zchRGXfioL8Lh3ZRZHJL6GtxI2IhetBACGBWJsKImEdoYiJKp1qMsjtISk7D3cLo/NpgztUa7YclFgwksCChGREDYrQ1yTLweNR4fVozK8gi0BoVsQCs5zooJoTRXAnHKCIyfLFtogsmfDFEbW+DizIRaOcTbvcXNTW1GLGzFkrbrz2qtOT94lwa0OSee1adexP3H/vb9LT/Q+NGj+SP0UJLBoJvdgCvcy5sAw2+xtqG7B+zXqUHCjjT21yOVKzMxA2Q5BUyjoI1wMKgQ8FLok8pSCsW2gIRRCOUEhThiEJyjfHClglS2ZOBtGtOeUpE0hQubmIRVAhGgEF92onyX1NZbUrsmY0D7kXTpDTjl8wKNipUTsvqthZlsNiD3G/oHv1Mx3cltazu8Qf5pKwxocJ2SIx3jzU1NThP2/OWHLLTdeNbNVFa+WLu5ZFK09wsl7+7w/c96eUVN+9oyeM4IwEcxsoS0EWAVGyNaoK1eH3+oCQgZLiA1i9di1CIQO+tFRkZmfB4/PANHVYsijVtiwqN1dgElhICkKmhKr6IBp0giJyQ+hTnys9otMmCFQEAgIkNI5LOEFLwb5kJW6ZupV7WNSGuBzCtQAspnGTpeG8RnBPudI1LtvhaIY2dUOcn4XgrsS8CYqV2EKgzS4vx3CIH2ISWOSiuroWM2fP/fT6q68Ym6zPA89DMg/eHXvrzcCT99//x7QM332jxo+I6l86itWkPEXxCSq2InN//aqvsG/PfhKbRXpuNvzpaVR3LnKJlg6Vvmf5iwBtUzToJmqCIY5LEGhQBSkUjV0SbljEn9giuEjxAcpWUOCUgIIuSfoUFOhk8RoS1PV4kZqaAi8J7ZIFYqtq0+ucehaHxu1kQojJ2RQsnNlsmhJ1AIPAit7DORrFM+KWgsCCrCDJ0pGfnc3amtNnzPjwlptunNh6K9b6V3bBovXnOCnf4Yn77vtTeqb/3lETRkQFa0VFiNCfoM0frA9i7Zq1KC8t582bk5cLze9nbUna3FRq7hxUvdmge1DbEEFdMAQuq1Q0tjIc2jhL6xIQcRpVxBXIYqBNSptdxCkcNiapbvuRmpLCVaNOJoStDttiUFkeL94FIdam07KwsUam87l5GHfCzoqIYCr1FIlZPUcCC9GThIKrFvKyMlF2qBxz3//g3zdce9XVSfkw2IN2wSKZV68Vx/7EA/f9T2qq9udRZ42CRJRpoQ3FGQBNUlBXVYcVy5bxp6YnJRXtOnUAbU4mQ1FWg3gSRMrSfAwM1fVBVDRYHLikoCdZBRFdSOMTZ0F8egt+hmJRoFL8znExOCVLZeGmyaSoDGJ8ah6hTEWvoZiI7Vo46VTRZtXW5rTdGed3okjMViZ3yuabZEIcBSyn5wfL9xNB7AhZEGc5iAtCU+HzKMhJT0dx8T4s/mLF/T+45II/teKStfqlXbBo9SlOzjd48v777/CnKE+MmjiK05OCCSEqRql71pcrVqG+th5ZmZlIb5/H/TTIQFcoxcpVoBpMzYugJaG0pg61YRNhcl3sOgzROkAUbCpRFU/bErFjF47LwVYDd/3SkJGezuI09BrSraTshqNn4fAj6LqUCXFSp87vHYamKK5v3LqA2ho47kb8v/Q9gYXTjIgAJioBGMfFiF9l1v6ULAS8XmSmp2Lr1m3Yu3ffZWcVjnkzOZ8GMWoXLJJ59Vpx7M888MCPJA0vjDtnjAALYk5aEiorKrFs2XLopoWMzCzk5OdxrIK4GKoVgcx2hIKw4kc9NJRUNaAhQgFMGYYQAhehDPtfuoWYYW8/lLYbQS6FKPySOC6Rnp7O6U+yIDgjQl92lSgHNB2Xgw0XinWIIKZjaUSZp3awM376GnErbEuDi2R5sAIsaAxfR8aKXk/0KkAaAZvPg7Wrv4r4Val7v3799rTikrX6pV2waPUpTs43eO7hh6/VI8FXxkwajfTUNATrQzDCEXz22WfcGLhj5y5Iz8qCrGkIRyJsJXgVUtQ2ocsKgvCguKIO9REiVdFGFlyN5o54sIjftNRWkDZqZnoG0lJSozwKZlraQriqxnxRdkfIxWDAsF0Wcp5iLknj7EdzsQlnbLzVyZ0Swv5C5UtROQN0NGAhcR9UhTNCFN754vPPDxSOHt0hOZ+E2KhdsEj2FWyl8b/yxBMXVNdUvjP+nLG8SSLBCBYuXMgZw3YdOyA1LYNdCgIKEqalVCG1/qOirnoT2F9Zh9qIBEvWBERQXIKLwRofIhZyuEXhfJpnZWQgNZAi+pI6nAhFYWYmZTSaWhaUYiWwIDCg2IoIcNpU77h/j2RV2L4Ig4WIz4ru5wRcBDxHAxYURCXQzM3L4Xt/f86cJRdNnpzUHAvXDWmljdYWLjvrtddG7Ni+dXHhWaM4oPfFki+g6wZy8vORmZXJQjPs+TN/QpCyOA0qKzhYVYdDtUFYqk90K7fZEzEN8JgP3Ago7OpVoSGhIDsrSwjNmKadFXEIViLjwfUgh7khIhNDAEEuTDQ9ygViMa5F/KaPtzK4JiTOsqB7oywIAeYRDKPDllvEV0hWLwNVNbWY9e7M5266+upbk/25cC2LZF/BVhr/Vx9+2G7+os8OjBgxGNu2bUVFZSXadeyIrOxsLuji0nE7O+JVZUSIsOXxoaxOx77KOkRYGJdIn0JkxjIirGgdfzjuh7NZnY1N52dmZiJAhC+KgBA7k68jxGmiRC36uSlYMAXcLhSLAwe6TnwJ+jcBC8qCkJQegdbRHFS8lpLiZ0nALZu3YNXy5TffeM01Lx7NaxP5HBcsEnl1juPY7r77bjlDwsHMdG9uTV0t8vLboX2njtBpw1Dqk6nYdtpSMvj3picVW/eXodaQuKxcKG5SdoRsEGruI8z4pq4Hp0Spl4eiMCs0Kz0NaWlpUaBgSrktUONUhoogp6gPoQI3kUIVLEsHQCjAGQ8QjjvytS4I29uicbET4GQeB6dtm4+5iJeI1gCckrVIUSud2aUffPxRMNPr6zV27NikDm66bshx3IzJ8NZTn3zsi5rykmE5ubnocnJX5k7QJhI1G7Y+BMvRmSxzVxkGdpRUI0xp06gVQWDhCNo2iVc4hVu2hD4BCWU7cjIzovEJSo1S2bqTvo3qVzhl6HbpeXMBTgcsHIvlaMCiqRtCYESWBadMjwAW8UDBlhCA3JwsBMMhzJ03b84PL7xwcjKsd0tjdC2LlmboBP77Gy+98MKh4t0/6n1KH6g+P1OnWS3L0augDcs1HQazNg9Wh1Fc0YAIMTNZACNmtjMFukl4kzcmKXzHpTJzcnJYATvKwiQehS0K7KRBHUo313s4mQ87deoEONkCcVoMOsDmiN7ErWmzjE07ZsEFalwAJ2jmzTE243/ntDlM9fuRlurH7r17jcXLl5x7zcWXz28Lj5ELFm1hFVvpHt569eU/Hdy7597effvA4/ezune8SC/HEYh/QRoVsoLSOh3bD5TDUDx2yz9xNtWDOBoPTj4kynmIa6hMnb+ysrKY2BUVq3GUuKM8CiF4E8/sZBA5AljQuY6b0NSyaBrYdKbRCXCS4haBBW8Sdp+a3y4Ow5PcELKESHqPIjpz582ragiFTrv6kkv2ttISfaeXdcHiO53u5Hqzt156qdu+/bvXderY0U90bmqeI6mKaDLMn9bCr2cJOtWDCDzYsGsf6iIWwnaXcd6oRN+2aNNR1apTICYePdrkzqdzSkoKUlNTWYOT2ZcsjiNcHgEGdpyCtCpYAMeuSLUtBuZeqLFUKaUwWRzHbkbM0npxeqGiH4gQBBbule2ZEzBIomiM3ofbKtItc+ancdyC4iWGbjC4OVT09BQ/ivfvw8cLFrxw09VX/zi5Vv3Io3XBoq2sZCvcx4IFC9SizxfOlhV5UqdOnZBHjXKoFylztIkBJaTuWB+XAoDw4EBpNbYdKEXEF0DEqf6kRIlhsT4nb05bicpxL5xPfgKLNOJUsL6lsCBEf6JYfQeBBqVERXFZLMMhXBkS1hGvcQrKFFL7JoeEYxxiktgSiLNoaEwcY7F1h4kjQQ2LPapQI3eyNtwimcFOZIIYXKhhEBXDUVtH00S7/ByO7Xy28LMyKRLqPnHixKpWWJrjckkXLI7LtCfPm857552CLRvXvWBa1qTs7Czk5eUiKzuLN6tJFgBtFFLAogIrQ4FuevDVtl2osSSEuLBMhmICKpeo2zTvOEUq2vxkvhMwkFUR8HmFbiZZEixuEyNUORkR2pwcR7BjHUKrwq5MdSpNGWDoSwAFtwCwSV1c68HIIB7/eK4Hi9bIMvc8FVZR82vlQAj9mTDTMg3WuiBGaW1tPT77dOGL11zxg5uTZ6VbHqkLFi3P0Ql/RlFRkeez+e/9qa6m7mavV8v3a5rULj8f2RkZLDRjalRdSsVeKgxTRUlNEFuKD6JBpY7odn2GKSySppwKlraNBwsvsUGpRaIQ5BVgIejiwnogoFBYT8MJjIreH7b1wSI5dktESqPabga3I7RNC8eyEOlfAQiiGE24GeT+UMf0aJd0EbQQHUwc5WKHuCXL0CM6j8WMRODRFEyd+jJKSg7e+ffH/va3tvTwuGDRllazle/lhccfb6fI8sX1DbW36qHQKZqsqOTTGwq1NrTg1/wA1Z5qATRQK0HNiwgzO+kxI9m7mHx+NJ1J29SOA3DMwu8DaV06mQ+yHqhEXlgVogMZSepxpsJxT9jSENYDWSgqK4zbMRU7TuHQvtm64ZiEsHqEZUESeMJ1oYJXCrQ6h5P2jU1t4y1Df6f3JF4I9YH96MMP8MEH8+laHz7z98eTWuym6ePkgkUrb7C2evnZb73V7eDuHb0rqyu7eL2eLpIidfEqvlzDkr26KRuB/HyjxrDGBiXZZ1BNBbkDhh5NicaDhcNT8FPKMS2V2wsRGBAoRFmdzOIUrocAhFhwM6bkbQvkcDhF0Ls58MgtVoVLImwIQbzi1gN2hpdqW8iyIFq3iEGIIKtEFbV2L1cCHMMOdjpWCL08MzMDXo+KzVu24a+PPIIJEyZgyeLFtWNHjxx0+eWXb20rz4ALFm1lJRPwPqb8682fVUfCTxmKxmXsKrsFNkHLjh84gUaHkJWRkREVwaGNSoQoFuO1SVhODIP0LDQ780EQQJL+LL5jtzukjCnFJSxK7dq6mQ7Y0IYXgQrmhnKWgzI9BFZs5fBYRcqVdTyo3QG1QuOiFTsDZJKuqMyanykBH3Q9goceFl7HqFGjsHbNauzeufOfjz/2t+slrnNP/sMFi+Rfw9Bv5csAACAASURBVIS9g7lbtnh3LVvzn8pg5AKZVLEt8WktPtgdBqhwQ5yKTgILKsIit4J4DhptaFMXP2sKvKTVSWyPSAihqhrUVtcgGAwiFG5AOBSEaZiiW5gwHjjNK1wOYmJ62MUIBFLg9wdYHyM3Jx+ZOVkwAh4olP7lcnsnMGpTvC3R/IgEcigjwmQvCQgEfAj4qH7FwhvTpmPFilX4/ve/z8BSXV2Fd96eUXbG0CED77jjDpdnkbBPqTuwhJmBZ/49OysUqV5oQO5H7M/4HqL8yc3CvyIbQqBBAdP0lICIR1gmfKRlCRN6KIRgXTXqaqpRXVMJoyHIGRZN1Thz4Q/4WaafgIYAgchUXHNC+hqGgbCuw6C+JOEwGurqEQ7rCIfD7GLImgdpObnI69gB+e3aIzM7Gx5/ClPYieFN0ON0S6P+JDTOgN+H9FSqiLWwfv16PPbY45hw9kTk5bXjeyRm6ccffmhYpnHNgw888HrCLMgxDMS1LI5h8tyXHt0MfLx8ee/VazYtMr3eXKf3iGNZ0G4koOAOZXaMgBiQfmoIZBkIVVeisvQg6msqoDc0ICXFh3Z5Ocjv2AF5VAWblckAQZ/8FJwgcCA3wzB0mEYEpqVzQZeQ75fY8vB5fNAjBmrr6riTe3lJGSr2laGO2hKEw0jNyETn7t3QvU9fpGVlsfo4gQYBG3SDpf0Cfg3UJamsrBQPPfgQevTshR69ewlNUaKfWQaqKsqx+LNPl48eOWrE5ZdfLro9J/HhgkUSL14yDf3fM+ZcsK+q8h3Z42XyEsUhmKtAlajc45R7pIOI4tmwYEQaUHGoFPX1VcjOTEfXLgUoKOjMFgRrcmokCixEhB23hnyPKMPSEu4I/UfuCP2e/0ZM0rg6D8EClSmmCj2so6K8Ctu2bsfOXbugef3o1KULhpwxnFswUlaGpATp/ekgcJny7LMoOXAQ5513Lr+fU7rPrpUs4803pxndu3eb/Jtf/er9ZFqv5sbqgkWyr2ASjf/lt+dcX1FV/ZRH01JI+ZvYn9THlOMLlgGPKkGqr4FUcRDhUAMyM9PR99TeyMvPg+ZVYfLmF/oWzsExELvClQvTHDq2ZcQAwj45nqrdSM9CdCHiojiPrHG9SzgYxldri7Bx8xYuyR96xhkYOGQoNK8PEQuorqvD9DffwupVqzBxwlncLZ2K2MLcHFoQusjSWbVqFXZs2zJ1yrPP/CiJlqrZobpgkewrmGTjf3Pu/JuLS0ufkTweNUSxAFllhqef6kuCdagt3Q+vFcKggQPQo1cPDlwK18WErFHHslhD4mhh2DGCBROqiFLGcn0qM0LIZklJSUNtbS1mzpqDsvJyDBw4GOPGT0RJRQU++XQRPlzwMQb2648B/frBoIZJpBimEqgJDhe5QhQwnT3z7eIpzz3bRXL6GyTZmkWBOUnH7Q47iWfgtVlzLywuLXlFCqSmy5IGzTTgj4RRs38PUjUJw0YOQXZONrsQdNAnNnVep4NrP5y2g06fj28BLMg6iQrlUDMh0twkK4Po6IaFBQsWYNu2nRgydDiq6+uwbMUqhA0T48cV2sVwpug2zwI4dud2Kp2RZSz8+CMzPS3zf+688+cPJ/Gyua0Aknnxknnsc5cu7bt56+5/WhaGpJJCeHkJpJoyFI4+Ayl5WRRaYHq4U8/BAGFzM4iG7VScfhtuCL+HRbUoChTN7tjOWRUPjEgEMtXmWxbmzH4P+/Yfwsk9euG9D+bjsh9cIaT+JArQmjy+MBHP7FoV1iU1DOzfuwfz53+4/cofXj7ovPPOq07WdXPdkGRdubYxbuml1956JFJf++tg9SG0T/djzKjTEVRFCTxbEjbrMlr01cSqOFawcOIcqqxx+T3FLqg4juIUVKJuUdPmiMVd2Xds24XZc+Zh246dGDZyNLp2627XlYixkvfBZfwssUd94sX3RjiEN/7zHz0vJ3/0X//6ly+SdelcsEjWlUuScf/2t7/N2LJly9zc3NzHn3/++elNh21ZlvLGG2+eUbJn+8xuXfJzBw3siwhXf/FW409rVqFoROaiq8R1FDsGN8QBC3I5yLJwwIIAQ5FVVhC3DHDPlJrqevztb0+gQ+fOGD5qNHSK0RLH0+ZnUvqWwIJjtxxnobSL6BG9YcMG7Nq985WHH3zw+iRZusOG6YJFsq5ckoz79ttvPz8cDr/T0NCw6Yorrhh5JDP8sQfvW9jtpI5jBg/uD53jizZY2F3FBFiIqlXBnhZEqW/LsoiCBYETAQX3NfWAOsYTP4O4Gp8v/ByzZr+P8y+4AKrXB1lRmUwqmhEJrQ5mehKAcL7WFL1hZYmFiN98c1r5JRdffNo555yzP0mWr9EwXbBIxlVLkjGTQviGDRu2jBo1qtumTZtQXV3//KuvvnxLc8N/7MH73+3cPud7ZwwbAoO6jPFmE3UbUcuCGyfbLQW/ZbCQFdFEiBR1ZMqIENVc88KiRs4SsG/fPjz26N8xadI5SM/JZdZnKBSCRsVuRCizGxKxZWFzPxwdUcnUGdg+mPceUdN/+/jjjydloNMFiyTZeMk4zBtvvPESXdffPH3YGTB0Hcu/WBHs0rnrWX955L7Pm97Po/ffO6tn186Th54+CEGJ5Pds7UzavHYtBtn7Ig4gYhpE5vq2LAvKsrCqlgMW5IJoXhYeJkvjr397DD5fAGcMHyn6tlrUEd4QLQgothIFC7Is7LE7NTB2v5H9+4vxyScLVk598cWhybieLlgk46olyZivvva6D3v36jMhKzeXVbyryiuwafOGZaefPmTiHXfc0Sgr8PQD97zbuVO77w0YNhgmieSSRRF1RRpL8TWKX9DG5PiAOIdYlCJWQIxNImbFHvHmSFnxMQuW8SPdTk2DJKmQyNpQPZgzZx5WrFiJCWedze5HSwdTz2P6WzHGqAzMmT2r4axJEwd/b9KkjS1dJ9H+7oJFoq1IGxnP1KlTRy/45LOPx4wdq9U1NEBVNGiShOUrl6M+FPzj66++8kD8rU75832v5+VnXTH4zNNZDzMKFhSjcPgUcdWqDjhQM4JvAyw0DnASocqCx+vj8SqaD1u27cDDjzyKyeddgE4FBQjrkRZXiKpTGSzIKrHBihW4NAVr166lDm/vPPX4oxe1eKEEO8EFiwRbkLYwnLlz53pfePHlWf0H9J+YlZ3Dn9REbJJNC6FIA5avWrH/6iuuGD158uTtzv1OeeD+Kdm5aT8eNn4kKOkYLTT7rsBCoQbOEjSvl7MZiuahmjH8/cnnkJWdhwEDB9uq5i2vkLAshGp49ODEiIVgQz3++c9XGsZOGN/vjltu2dby1RLnDBcsEmct2sxIbr/99r6Hyiq+GD5iZCr5+6KAi0rNaRPK2LJjK4r37v1k5LAzzrnjjjtCdONTHrjvuezcjFvOmDCSU5LfNVhQrEJVPByfoHStz5+GN6a9haKijfj+hZdxU2gnI9PSQsU7IfHnkrdEIjmffLwAVZXlVz377LOvtXStRPq7CxaJtBptZCw33Pijlzp37nxDfvv2XCch0oikkkUpxAhM2cSqlSvMrLT0S5988sm36bafvu+e59u1y7n59MIRMKIpUrtN4nfghlC8QlMpoGlxsdjuvfvx3JQXUThhEtIyslg4h7QrbLrHN14pqrEVrhNQWVmFjz76YMnTTz098htf6Di+wAWL4zj5bfGt77333gHrijYsGjF6VKqQ4RdNhIi+RII2FIuIWBHUVldh05r1O0ecWVh466037Hz6vnsezcxO++WYcwq5I/t3bVk43dk1jx+VVTV47PEnkZqehU4FXbnYzTAtok1w2Tn1UCFFL6JyC4Gdxqp5jlo5re/evbtRXV1tczFiLRBXrVpV26d3z7G/+c1vViXLc+CCRbKsVJKM89LLL32k60nd7+za7WSOARBYkFIVy/mbpFpBSuCAR1OxcdVaVNZWP//qq6/cMuUvDzwcSPHcNfa8CVw09p2DhUbtBDTOnpQeqsCcue8jHOHqFAYEgy0kDRs2bMTkyZPRnqwmOyXqZGeaLhHpXvzntdd0TVNe8gd823XTJJaX37IkVVO8VZ06tZvxy1/+ckOSLK1bSJYsC5UM41y8eLH/6Wee2TJ06LBOVE4uXBBH3g5QQdWjBiRVhh4OQQ2bWLLii7qrr79qws5lqy5Lzwz8etzksxDRhQ6m4FB8N9kQonWQG0KELIvIYIoGny+FmZcRw+BeIpVVdfjT/96LSy65hKX/HZBoallwqwESCzYNzHjrza+u+MFlgwsLC/VkWMOvG6NrWST7CibI+C3Lkm659dZHUlNTft2r1ynQTVKRI+l8x0SnJsqiI5lBfUFgIQAVxSX7sXHzhgOFAwfu93nkQWPPnyAqOL9jsKDuZxTgZHeJytMVjwAOe349Xg/Wrt2Aqa+8hksvvVRYG6bBDY+aAwvSxti1Yzs2bNz49CMP/eW2BFmmYxqGCxbHNH3ui50ZeOihhzp+vmTx2t69e+dQtQRtFhK+9aeksrkuhHm5QygM2cKBA/uBEOljSti1Z5fVPiUgDTi1NwrPG4+ITY9uXDwWI161BilL6GQo8Hi8DHLEs6DaD7IQIrrOcnpTp76CsuoGnH766WySc4PoZg6OY5g6Plu4UK+sKD/7ySefXNAWnhQXLNrCKibAPVB1qSWpV0mWnq4oinLo0KHLU1PT+nfr0ZP9fd5AtMUiOsJmBJ8uWWT26FTwtFdR90mKEvIawYs6dcg989wLzkPICDdhcNq07lYkZQm6N7VOJBEc0ZRZ1ih4KWIZBID/+3/3YfTYQmRkZkYl+w6PVwjRYF0P4/XXX6/u3qdrv3t+d8/uBFiiYx6CCxbHPIXuBZqbgRdeeOG8ZctXvNt/wECFtDZZMBcSFApyyhY+W7rYyPCkjH7xxWeX0uufefDPv09J0R4onDQeOtGyGtG9v1uwIK6FsDSo76kXoaCOPXv2YcoLL+PSH1zR4oLT63bs2IZPP/30g1/cdvvkoUOHtkz7bPGqx/8EFyyO/xq02RFcc+11JSNGjMoLG4aQ+6c+HxKlTnVs3rHV0msabp4y5ZmpDlh4PdIDZ0+ehAj0hAALkvOjuAUkDS9N/SdCIQNDhw/noCfdD6VOnX4n8YtIwlsLFy6w8rKyL73jjjtmtJUFdsGiraxkAt7HddffsKR//wHDqZxb9AYBWxbUcb2suhL7tu34ZMqUZwtp6P967umf1tdUPH3OBecmjGVBAjZUum6aMv7vf+/DiJFnIic/3+5YJiTzhOyfxboXTlA21FCP2XPe3fijG27s31asClojFywScJO1lSFdeeXVjxacdNIvC07qKnqFUhqV2gsqQEQyseLTz6svvfTiPpdccsn+V5998tZQfe0zZ50/kd2U4+qGUNd20uNk6reGZctWYN68BTj3vMmcRnVaETgVq7Reji4oZXvXrFqFdUVrHvzHS//4n7ayli5YtKWVTMB7ufW2265sqA/+e/DQ03l0ZFmQvCaBhaEAXy1biQ45+bfd/9D9T//zmad+Fmqoeuo8CnCakeMKFpQFIbCgL0MH7rn3z+h32kD06NnHTgnHJtthazoELbI0Xnv1n5ExZ44acsMNN3yVgMvyXw/JtSz+66lzX9jSDEyd+nrH2e+9vWFc4fh0riWzAK+iIEwtBT0KSncXY0vRhnffmDHtghn/mPqz0pJ9T5174XnH1Q2hYCyJ4BDXgrgX64o24sUXXsYll/6QS9ebZj+cps4UxyDiFimCbdqw/qUnH3/0ppbmJ9n+7oJFsq1Yko335p/8bHrHTp0uzc7O5vZ/8W6IHNKxevmKg9fddH2P2n17L9i7Z/u/CCyOnxuiASypR6QslTMiTz3zLPwp6Rg0kNS+TGqddtgKOIBRX1+PuXPmVKcFvEMfeeSRLUm2VC0O1wWLFqfIPeFYZuAXd901uLqqdvGgQYO8BBbEsyA3RJct+EwJmzdsQF5+/sODenVZum3rlhkXXHYBZ0uOT8wiBhZkWaxctQrT3pyBH151DfSIzEFMqvdoyth0rA0StikqKnr1peefvc7uDHAsU5dwr3XBIuGWpG0NiMham7ZsWT5y5OievkAAFnXsIoIWZRpMC3XVVVi6eFHlj6+9+trtW9a/e+HF30eY6OAslScK0bhxMRGx4xS+bfksYm60oJTlzKfdB9VRrrJl+rn2RBLNjIjBSX1KKQMCWcNDDz2Mbt17onfvvkzKooNo7E6AU9SAWNyZnepZ3n333V2jhg8bdd111xW3rVUUd+OCRVtc1QS7p2uvvfaB7Ozs3/fo3YuFeLkwi5SpqNDMMrByySJ0bJe7vEv7/NMnn38OwgqRshwiVkzdm9WyhdA+dyyz+OeWwMKRomkCFnHehCRboj8IqAuZD5aqYfbs97Fx01aML5zILonoYSKUvgkkKKBJ2EUaHbSJ3n//fSscCt3xxBOPPZVg0/+tDccFi29tKt0LHWkG/vWvf6XPmzdv0/CRI9pHDBMKiczYBWaSZSJYU4Wi1SvRr29vXHbZxTAU6kRO1oSwKNiqsFsXkpa2qEY9WrA4gmAvtw6LidlQQRiVoJP+567de1l387LLf4j8vA4cuCSlLHpP6mcazYBEwmxlbN++HV8s++KToYMHnX3LLbe0CbZmc2vpgoW7x7+TGbjqqqse7tCx810nd+vOtSKkccE8BlKmkoGv1qyET1Nwx+0/gSmF7f4gokRduB8COJj4RNaE3T+kZcvicLCIjzlEi9JA6VINobAhhG/SslBYeBYzOB3GprAsqDWhydaFV1NRdugQ5syZs793r1MLf/vbX2z6TibzOL2JCxbHaeJPtLe9++67+65fv3HF8BEj/YrHK+IWpH4tkQKVgYbaaqxdsxJ33PYTtMvPcDqHRtmStn0h9C1I/dvuH9ISWEjcJIicFyrw4m6kjQKUwkohl4eqTRX845+vYsvW7WxVeLwBIeLL/VaBcCQM1eOBZFKLAeHHvP/++yFY1q1//evDL7f1NXXBoq2vcILcH+ld/OpXv7rXtKQ/9urdBzpvNvH4KVQ0ZpnYuXMbSg/uw29+/TMEUvwwDB0eJkbpXPIe7fZFXAg7ftEyWNBGF00FRbyBdDbEYRgmNI8Hum5C86Zj1ruz8dGCBRgzdjxOObU/DFIkp8bGpskxDRETNWHaVtHChQtReqjkkWeeeup3ksT6/236cMGiTS9vYt3c7bffnn7gQMmKQYMH90zNyOBScBbHIbEb2tKmgS9XLUe/03rg4osuhBGh9oASS/ARcBBYcKcyypDY4rdHCxY0E9y4GAIsSIuCXktv7/X68eFHn+PdWbPQ97R+OHPMOA6jOnIVLHSj6wwcBGz08+rVq80N64tm9et32k233XZbWWLNdOuMxgWL1plX96pHmIE777zz6rKy8pcGDR6iWVS6brcm5DoLkz61w1i+bDEmjB+HsycUIhSqg99LfUcinG4lF4Q3uh3LODqwsKGCGhVLwg2h9Gg4rCMlkI73PpiP995bgJycHHz/wougekQAllwlsiLo4K7opNhrWti2bRuWfbFsVUZG6ujHHnus4URZbBcsTpSVTpD7tCxLvummm55PTU+7qVefvly2TkVm1GCYwII+tcsqSrF1yyZMPvdsDB82EIYehkbZEYpvsHVByVO7EVELqVPZUGAx61LELEgwmKwG1geFhlmz5mLR0qXIzMjDBRdeBI/Pj3Akwl3UyU0hEpbYJBYre2/fuhXLln2xp9vJXUf/7ne/axOiNkf7aLhgcbQz5Z73rc3A/fff3+mroqIFPXv06tm+fUc7NRmnZ6tIKNlfjB3bN2PSWeMwevQIKLzhTU6KcIDTbuBB34vdLMCjaa9TyRAg47geDBWyivLyKsye8z7WrFmHjKwcTDz7XOTk5EM3TE6PUraGDlWREQ6H4fGo2LxxA1av+hId23f46z333XPXtzYhSXIhFyySZKHa2jCnTZvW5T//+c8XQ4YMaZ+ZlYMQZRq8Xm5zSNkGCmhW11Ri9aoVGDigHy6+6Hvw+70wjAgo1khuAcU4BJvSYXsKC4AOLolnAKHycQEmZFEQ2mzcsAWv/Wc66usbkJaWgYsuuQReb4CZoHQuMUYdHghphFJQdM2a1di8/iv069kTqT7/32684xd3trU1ael+XLBoaYbcv7fWDEj33HPP5E2bNv37tH4D0tIzM7gTGZn+KlkLADQCjOpKbN++FYYRwuTzzsHgIQMYKMg1oTCC4F0QEDidz5gWylqalMWgTc8iNrKKTZu34b335qN43340NITRs2dvjBk7Dj6/DwZ3XRfBS4d0RZ3fw+EQli79nIHrpz++GauXfI5gWc3fr7vzzjtaa2IS9bouWCTqypwg47rrrruu37Vrz99P698vNSsnW2RIDFEHQsFF0fHLQPGeXdhbvAv5+TkYNXIEevTohsyMdGgaVYgKt4RqNJj/wNaEhVAohPq6WmzcuAkrv1yDHdt3czaF6NsDBw7GgAGDmClK9ScmxUOY9yFcGVIir66swOIlnyMl4MWtt96K3KwMTHvlH5BD1vNX/fznt5wgSxS9TRcsTrQVT8D7nT59+oTXX3/tjf4DBuTm5rZDhOT3bOvCUaMitqSuh7D/wD6sX1/EUvsd2rVD79590LlzJ6Snp3PsIxKJoKqqCjt27MCWLVtQVnYI/kAAmVlZKC+rRlpaOiaefQ7atWuPYDAY1dKktCy9nqXyJAvrvlqDNWu+xOjRo3DVlT+EpikwImG899bbqD5YPvPaX/36wtaeyrvvvtvzf//3fxGJmGsJcLhgkQCL4A4B+MMf/jBs947t87PzctNP6tYbmuYRrQ91E6qqcENlrg9hC8BCKFiHuupq1NTUIBgMMUg4Xc7p/NTUNAQCKagP1qGkpASGbmHYsDPQs2cvaJrXZmCKPcjK4zZ/Yu/uXVi5YhmTwn54xWU46aQuLOufSbwQ08Dcd95FWXHJrOt/def3W2vdqLPbzJmzbj1w4MD1486a+Osbrrlyfmu91ze5rgsW32S23HNbdQb+cvf/Ltm7v3h4TUjHyd17ICc7Lxq85HJwp4U5FYDRX+J+R8DipEfJYigrK8P+/fu5a1ivPr3Rr98AbjlohHVbWNcOhkpUYm7gYMlBrC8qQkVlOcacORoTJoyDx0OVsUQaM5CamgLJtPDBrDko2blv1vV33tUqYHH/gw+O3Le7+N6IHik0TVMeOGDAz26//WfPtOrEH+XFXbA4yolyT2v9GXjq4Qe/7D+o38BdBw7i7ZkzkZWRja4nd0eHDp3YeqB4BlkAVNjllIlTvMLv97OFcfDg/7f3JWBRle37z+zMwrDvsskqIAjihpqCYILaYn22mtXXp2auuWSKhnuaSypWlmWllWllpbkr4b7gBsimLCrIvs8w+8z//7xnDlLZT9BBBzzTxSXpWd73ec+553mf5b7LoaSkBGQyGSAzV//+/cHHx5ucp1BQWw584ekCK/TuS0pukbiETNZIjn/uuVEkZoH1FfQH70W0TQ162P/Lb+hZ7Hl9xsyRprTI3r17BZeupC9Pv5I+1dXVlR0TEwv79u0DXz+fme9Om7LalPe632sxYHG/lmPOM7kFNq5YctIvwD/KLyQA6hoa4OSJs3A5PQPUKg24urmDja0daSRTqbUgl8lJ6pPahijBwkIA9vYO4OnpCc4uzmAllZJAphbJf5vFmQ2gVamgvOw2FBUVQllZCUgkQujduxcEBQeBg60txdLNZQOH6J1iVoYq+8ZtDUuvh327dkH1rbK9b8yaPdxUBliwcOHIkuJbyw16VlDPnj1Z/v4BREZx165dILUUr1i0KGmOqe71INdhwOJBrMeca1ILfLZy2bGAQN+BXYO6AnaL8PgWUF1dTwqnLl/JgIrKStLchYVTSJ5rbWUHXbp0ARcXF3ByciQvGHoF+MIj/wTGOdQ6DfEaqqqqSLCzpqoSLPh88PL2gLCwEPD18SKJV+qHBSiAjJEMLo9nFEZGVfU7YHH0jz1w61pRylvvzYl50MmvX7++S3FJ8YKKysoxbq5uFr169yUgh3EaBKq9e/ciaccnq1Yte+dB72WK8xmwMIUVmWuYxAKfrlj6p5+f1yD/UD/S9KUjdQ980OkBLAQikCuUkJ9fCFlZWeRPmbyJZC9InwgqnmPPBxZrYQ+HUcuDxWGBVGoJ3t7e4OvjA4GBAWAploBaoyCxCMx8YOAU/8RsCJaSc/h8IvdOPAsWSi9yQCyWEBrAk0cOQc7lzJMT5s0f8CCTXrdu3dNpFy98xufznaOi+kNXbx8SpKUyMtRYDh48BFWVld998cUnrz7IvUx1LgMWprJkJ7zO2Dfe+IbH5ysdHBx+W75kyd72nuJnK5Ye9fHzivbr7k/1gJAGLorSjg5wYks5/o5M22qVFpBRW6lWg0qlJrURGNAUCHgg4POpHwseqcXg8VHcGECnxdIvKgtCcWIYC7tYQJrLWGwuxUJORIaoGgzQs0EikQLbAJB66ABcu5J9evzceVH3Y49169b55eZeX61QKuK8fXwteoT3AAsLC4pikNR4ICkwpQ175MgRbIHf/uVnn750P/cy9TkMWJjaop3oemNef/2yhYUwTKPV6jjAuuzo5LBBwOMdT0pKKmiPaW76aPk+VzfHYd17hRmbvxAsqHJuOhNCeQ9UHAF/uNiAZmTPovRUkb8TQK/VEq+DS5TQqXQr/dNy7PR1SQk5R0CkAFACgFJVN95Xj6lYKWkxST24H/Izcs+Oe39u37bYYMeOHcLs3Ouv5V/PS7KxsXUOCwsDz64+ZMtEV4xiGz49V2xaS/nzTyguvvXL15s/f64t92qvYxmwaC/LdoLrTp8x41uplfWYyF69IPNKOly/fl2v0WjkIrHoeL8+vRPHjh17yZTT3PTR8r3OLvbxYX3C/wEWNAfnX0R+sHgLiX+Jd0BlL2giXWwr1aOkQAsaPOJN0OlXY30FPX4igtwKsDh2lFFLDwAAIABJREFU6ABcT88+P+79eb1bO/dPN28OOXfq9Da93hASEBDA6dOnDzlVa6C4RWnWLVoCEf8ftyHHjx+HgsL8vd9s/mKEORRmMWDR2hV/DI9buHjxrLr6hpXxCQnAZbFJSvL27dsIGlBVVakUWFhcEYtF3/fq2fOnl1566faDmujzlcv/cHZzSAjt3eMfYEHvG5BYl/5Q7z0WarGNVP6UG0/iGEb6PHr7Qrv49Iv5dx7O1ngWCEenU/+EzLOXLk+Ylxjemvlu377df++BfUf4XIsu/fphmbpvcwGZgYWM4jTA3fGeEDQQLE6ePAmFhQXHv/r8sxgWi9WiLbc1dzb9MQxYmN6mneaKa9eujc25dv3AM88+y0a+CeLWczgkU4D1DFh2XVZWDhqVqsbNzf0HrVa5sVu3boVvvPGG8n6M8OWalb/Y2ls9G96v579uQwg8GJXL8XdMj1KsVlTRVjM4ICeWDtOm1P6/JTjcjbC3NWCBzJ/nTx6HSyfPZ06Yl9i9tXOcOXt2Uk1V7Vs8Ps+5W7dunG7dulFxCdIHc0eHhFZlp+MWZ8+ehfz8a6dnTJ0yODg4WN3a+7XXcQxYtJdlO8F135o61UlT35j/3HPPiUWWkubMA+0u4wOPdQ4lt4ohOyvL0NDQ0MRhc3JCQoM/iejR49vo6Og2fRtuTV77Nd+CO7bPoH4ELKgtA/XTchtCl3VTwUnMWOAxlM7I3/kssDmM/twNMO4EFe+9DUEanEtnTsH51NPZbyfOR+WhVn/WrFljW11d++Kt4lvzLCyErgMHDgSXLu7NTOH0FokQAZG0LRvOnz8PWVfTM14fMyYqOjpa1uqbtdOBDFi0k2E7w2VfnzbNmtXQmBMbG+fk4OxknBKlEkZ/W5MWcSS11emIt1GUfx0rKfVsNruQy+FsTk5e/2FrbfFt8tovBRbcN3s/0ddIckPzVNCCQ3TmAv+e0vx4uGABcPnsGTj/58m8CYkLAlo7r5bHzZg955XK8vJtsbGx4OzWhdpdGeMotFdEgzHKIV6+crFg5LBhEaNHj66/n/uZ8hwGLExpzU52raSkJNGNmyWXo6L6+Xl4exmDiMZHxujyY7YCSWyxipLP5xP3GgHj1KlTSE5zavPmL/q31izfrl+7RSDivv4XsGhBoUe/WHdYsmjBISqOQXsJ5H8MFF3/v20/6L9vi2eBjOIXTp2EtGOnr72duMC/tfOij8OMSErKsQMSS8nAoUOHkm1IS6+HHgvNqYFdsydPHi8bGT+s+8svv1zV1vuZ+ngGLExt0U50PWyRzi8oSunZs2dUSFgoSVUiOQ3V/Ul969MvHdEKBQNcuHABrqZf0Tg6Om7mcqznffjh+7WtNcl3nyav0+mVUwbGDSLbEEp/lPB4t6DR+/vv9DakJa0eoe/Gsi6TggXOMCPtHJw6fOzWxPkLPFo7L/q46TNmJcoaGxeOGjWKjVsNGiz02IvC5kBubi4BXC8vBGYWiizDubOnK56MHdL9tddeq2jr/Ux9PAMWprZoJ7peUlISO7+g6PvAwMAX+vTrSwqiKbCgmKlo4WKSgVCr4M8//8Sy6jKJRDL72adH/NDWmMUPmzYualLI5sckDGkGCxoo/uFNtFQnaxZRvlvM4s6CmCJmkZtxBVL3Hql8OzHRsS1LnZycHHwu7eLRsLAwx4iInmTbhsps2E6PXa/YRr9v314kCpY52NtLQkJCQKNWwvHUY9U9eoSFvfvuu49cbJkBi7as+GN47Jtvjlvl7OI0A91mLRYQGWsDiIQfYcxmETLdqooKOHjwIEitrNauW7v63fsx1XeffrpIpZbNj46PJnFNLIxqmfq86zbknsLIpgtw4qByMjPgxO8Hq97+YD72z7fqs2nTJqvz5y+mWNvbhsfHJxDAJfMCNiDHp16rg5SjR6Cmpur4kJihMw8c3POuUqEcaWUlFalUitqwsIjQKVOmFLfqZu14EAMW7WjcznDpqVNnvgcs3YejRj0HKo2WvMBYUk1ph1PEMcgrgV/u6DanXbhQ7+Pt+WZSUtIvbZ3/tk8+WahWyxcMjo8G7On4V2+imdm7NSrqpgML3BLlZKTDid0HyycsmO/c2vlNnzH948aGpqnDEhLAUiolValU8Rilm5p/7TqcPXO6OjDAN2ru3Ll5mzZt4l26dCmAy+WsqKmp9vX3DxySlJTEgEVrDc4c92gssHLl6hfyC/K3v/TSS4QSH/smkF67ZYAQxXdo9odz585BXl5etUdX32cWJs450ZZRb92wYWqTqvHjuJFDCVi09CTuvQ2hA5zYREbVgiN3pylTpwgWWVcuw6m9R0snzJ/neq+5oWTjokWL3iq8UZQc1W8A39ffn2iScLk8qhUeBaK1Wti16xcDj89bZm9rvSApKalZBhE1VrZu3RowZsyYHKaC817WZv79kVvgp592B+7549esF154gUWT4yLHJQbnJBKq9gKrDRE88AXgc9goFgzFxcWNPSIj4mZNm3a2tZP4cvXq11Xapi3DnhlGGrnIC4WENS3Si3SqthlIHuI2BO99LSsLUn/dXz5hQeI9PYs5c+Z4lZZVXAgKCrLt2z+KEAijDZuaKCIe1GP7448/kJcj7fNNn/RqrZ0e1XHMNuRRWb6D3DctLY2XnLyxYlh8grWzszN6DYDeA18ggJjYOBCJRAQs8OHHFmselwtqpYIEO0tLS2/2j+r7yvjx41vlYXy1evWrSq3i2/hn41l0NoTunXgUngWXa/SXsJFMLCXAVXQtDw7t+L1+eGyMi3tU1L9KFy5btSow72rWwS5d3N0HPDGQ2r4hDwe2vxu3cFkZ6XDx4kXw9PAckpQ0/6i5PxIMWJj7CpnB+MaNG1cYHtHTq66uHnJycupEYmGyWq0dLBZLBmDfCCX1pyMvAvE0iACQHg4fPgxlZWXlHu5ezy9cmHhPwPhi1aqX1Nqm7xJGDW8GC3r6/6zgpDVDcFt0Z8ti0gpO0naCLazIZ2FJxIduFRbA/u2/NvRKGOYSGRnZdLflWb1xo3vmpSs/W0mlvWJjhxBJRKpbFgO2eiIGXV1VBalHD6stpZYL1qxatcIMlvmeQ2DA4p4mYg6YNGlSqsFgeKKhQdYY1D1s9Puz391/+PBhu6+/2Zbi6OjQHQN3SEOH+28q9sgitPnoZWCGpLKyUtkt0H/Y7NmzU/8va25YuvRJFlu7b+hTT7J4Ap6RWPdOoLNlDONhbEPQsyCFUjo28SzQISguLIQD23c1PpUQ7+x6F7BYu2WtdebZ3FMCvqDb8OHDicfF5VIcHLT3hZ7Yrl2/QFNj4+/DnowbNXr0aEor0cw/DFiY+QKZw/AmTpz4gcFgGOrp6Tlxzpw5V+gxLV26NCQrJ2+vf0Cge2Sv3sDjcZtLv9ETwIpHtUoJp0+fhqKiokp3T6/JSxd98OO/zWltYmIsT8w7GDdyKEsgpOj6/96a/jBjFi23IShziJ+b+flwYPuvsueeH+XiGBz8l36NZcuW+ecXFn7D5Vv0efLJYSyM6SAwYKwCgYJuFEMAramtOR/aLeDp6dOnl5rDGrdmDAxYtMZKj/kxO3bs4I8ePfquXY8bN37e4/jpEz8Fh4T69OlNxejo+IJepyWAgS88xjkyMzPVtvb2U+NiBn87cuTIf7jwHyUmxgpFvINDn36SxbegweLOFuOfngXWVCJrTftsQyiwQHkzFojFUtBqtFBVdhv+2PazMio2xjOsf3+6qpKVmJgYWFlR8Z1QIg6PHvIkYb+iU6MY1KSB4vSZ05CXm1vt4Og6ZM2Kxc3A2xEeMQYsOsIqmfkYV6xY0/vylYv7Q0NDbXr37k1lRoxkNHSTGX7DZmdehfT0dD2Xy/7+00+Sx/x9Wh/NmRMjsbY8FPfUMDYybFPl3i0Ia1hYm0B3o2KWhJItbJYTMfar4HXpUm9Mn9IfKt1LBS2p37FOg0oDUzR6XKwEI1R+bA6XqJBh4RkyZJFWcj2AskEGO7fvUEdGPRHQLzq6CK+1Zv36oWnn03a6uLpK4+PjSeEaBjNxG4YZHVR/F3B5pBT+4qULdXHDhiSMfXnsaTNf1n8MjwGLjrZiZjremTPnxNwuLd4WEtLdpVevXqR3BGsytEa+BnxpeFwO3Cy6CWfPntVpdboLbh6e45Pmzb5MT2nDsmX9waBNjR0Zy7EQCikPxdgjQh1DAQMpCDMKImPtQzNYsGkQwD+pKkmavLcZIAxGsCC1GHQ/iYGi0eNisJQCCwQO/H/80ao15IUH5O9UauHbrd8rBg0e0C08KubWtGlTPmyQKd728fOThPeMIKlRVILH8wkBL9FhNUBWRibKIcrsHe2mrFy+couZLuP/OSwGLDriqpnpmNd/+ml42plzP3p5efmhYA9mSZANiq5WxG951DBFzY/U1FSorK6scHFz+yA+Nubr6Oho5ceLFvVic+DUkBGDuCgfSAFBy0YyNrJWNAMF9WuLSk8CFlRNEw0UxIEwfsjvRn6Lf3adsoHNRbJe9GgozwJJfpDTE3EFAYmtB9AoNPDNt1t1HIHw9bxr1/+nNbCe6BYcAqFhoQQYMciLAU38II8mjicTU6RpFxQuzo6zV65cmWymy3fPYTFgcU8TMQe0xQJLP/ooNCcj6/cuXdw8Bwx8AoRiMXHhqZcXVdE55OVDILl06RJczris5YD+WHBAt7fELJatvKnhzMhRsVzU70AgwG9o9OQp4l42bjyoOAVqnhqBgvJAqPJpGgTo+5EKTtqbaIEc1HEGQu6LvyLrP7J7432Q4Zsi7OU1iy0jSPG4AigrrYDPPv8CKqur9fYOLux+Uf3Bxs6umXhXIBCQdn0iKwAAly5hF25Gk6+Pz/TLly9+uXPnzg6R+bjbmjNg0ZY3gTm2VRZISloWWFCY942jo1Pvvn37EilBDelAM5DWccpF1xLAqKguhwvn06C+qrrcViK5aWMljnz2+WEssYQCGUoV7A4hLwELBAUk4CFgcUcD9S9gQben61nkts3bkGYvgyoLJ0FIJOZDwl4uD9gsSg4AgYNKeVIM4hXlFXDq9Bk4c/Y8iUd0C+4OgYFBwMLxketTWyaUR8RSdaVKCRkZGRinqXNwdJq1+qMPN7fKeGZ8EAMWZrw4HXloKSkpkm++3fa9UCgc3q9fP7armxtoQQ8c8lVOMIO4/KjiQYKf6VcgLysLFLJGCAkNgEFPDARrG6kxwIlggc1qxsZ4dBYw3sC+U4uBMQUaLGjvAtm98UYtmaha2pT0jqC/gtsdjFVweCRmwWHzgMO1IF4GkhSfOXUWUlKOgkarAzd3TwiPiARLqRUBPHRNME6BcQ0sRsMtl1KpgPPnz0FBQUFFULeg/82d+97vHXkt6bEzYNEZVtFM5zB9+nShVguJCmXTzICAAH54ZE8CFlTgjwcabHlnU81UIoEAFI2NUJifD5lXM0iswNurCwwYMAC6+niCVqMEg14DHC79yCLo0F4HkBeW9h6o4CYV4ESAoftW8N8pFioqu4FcEkTuEL0HnoAonwmFEgAWF26XlsKhg0cgJzcXdBo9uLt3gYiePUEsxXoLFjmWlh8gfoXBADwOByrKSwmFf5NCnunnG/zsnDnT882hCcwUjwgDFqawInONf7UAtltfycx8SSFXLHFydnbv3asXWOELx2ITzVLAhjGSnjSQeASS4zfK5HA9Lw8KCq6BRqcCe1sbCA4JhEA/P7CztyEiyBq1hpIdJHKFFB/nX7catKgQqqbiv1OBUh0ClDFbQSj3CTu4AWQKJZSVVULetXy4nl8AFZU1IBKJCWuVj5cP2NrakHNJfJTESKhGN/qeGMzMysiAnOwsjcGg+87Z2Xm+ObSVm/LRZMDClNZkrvWvFli2bLV/dk7mtwI+L7JPn74c1PZkYdMZKoexDMTjQD8Bi7gUajUIBHwAvQ7ycvOgqCgfaqqrQK/TgKOjAwQHB0OAvx/Y2liChVBAAYYe4w5U9gG9hmbXmWRjcLtB9i6gRWUfA4tsKWpqarE7FnJycuFmSTHZVqAYs52DE3h5eYO3tw/V9apD7wO9FCpGojXglgcDoaiRyiJbFfQmKkpv19ja2Cx75pmn1rWVJawjPDoMWHSEVeokY9y4caOksLDw7YryyrldunhaR/buBVY2tqAm6UnyOgMXm62MAkGUe0+YPqGpSQalt0tRdAcqKioBDBrg89kgFovBysqKBFHt7GwAA6MSFDHmUNsduVwOskY51NbWQX1DA8hk1P8rVRpjhgbA2toaXN1coYu7O0itrIHD5ZPgJqZCibSgkc0ckzAYl9Bhdy1PAAq1CjIz0ZvINvA57BNeXn7vzJnzbkYnWa5/TIMBi866smY8r0WLFvW5UXBjHovHGeobECjwRWVzqRQMGh1V9aijthDoMWh1WvJ3GGigthJ6AgA1NTXQUF+PPRakbkOhUJAeDIx/4HaBAA3WRmCdJ5cLmNIUikQg4AsID4dEagk2NrZgKbUEoYWQ1ETojPEL+uS/ZlcwA4sBTB1wNXoouXkDLmdlQL2soVAsEa7rFdpz0/2KK5nxUv1laAxYdJSV6mTjRBapBQsW/OdGSckSLp/vEx4ezvb38ydAgdmRlqQ6Gq2WuPtU+fdfH1n67wgnKNlmaIlHQTehWYqELWIZLNznNNdEEFBhswhQsAx3VM3wBLwOpm1JubqRAk+t10JVVQWcO3oMmuRypYWl8Me4p+Pef27Ycx2mGexBHiMGLB7Eesy5D2yBZcuWOTQqNc+X3Cyabimx9PPs4gHdQoJBLBKBRoct72xCQ4e/s1GKELMbmA5Fmgms1jQWWhHeiTuc43cCjy0EfKhaCOo8PB7Lu/B3wsXBEZBAJ11tSkh3sBGOzQGVWgVZ2dlwPf86qJQyELN54OPt836dsmllSxq8BzaGmV+AAQszX6DHZXhbtmxxvngu7W2VUpXI5nPY7u6e4OvnB9Y21lRxFAvTnYRa/I5MIV2QZQSMFpXdFG7g0415UbInoXpKEBBwf0Kxa2NSxlj1qaeKvch2RKcFtVoFVRWVcONGEdy8eRM4HDYEBPhBr8hwyL54Bayk0v+9+OZbHb7Qqi3PFwMWbbEWc2y7WmD3jt1u2TmXr6sMGovSslKQyZpILMPd0wv8fAPA1t4eNKi3oaOlC1sIIbcURTb+3lInpGVhFqnaxIwJdrcb29uxylOl1kL57RK4dj0PyspKicchshBCz57hMHx4Ajg7O4K8sR52fvsDcFkw97VJU5e3q0HM7OIMWJjZgjzOw9nz3c9dr+ZeyRo8dJDA2tYGbty4BenpGZCTd41ollhKrUnlpK29Azg7uQAS0uB2hSiSk6pQY6epMcBJ+jyaNyeUh0G0TnR6kDfJob6+jgRK62qroa6uFuRyGYl3ONjbQXBQN0AxIFcXZ8JNgdsTsUQEOlUTbP/6O+AYOAvGTJ68+HFaLwYsHqfVNvO5Hvj1V/eM9IvX+vXvLXDt4kayGFiGLVMooKDoBuTmXoOK8iqoa6gDpVIDbBYXhEIRld2QSMhLjVkPZOyi9x5KpYp4CBqNChRNCpDJZdAklxFZA/QqsIpTaikBR2cH8HB3B/+AAHBxciLXQgCiGtIoSjyJpRg0Cjls/2ob8LmCD16eOHGRmZvUpMNjwMKk5mQu9iAWOHnggOO586eLIvuGCT09PUgQEhVJyAuL8QQuH0RCEShUSqiqqoWiGzchPz8fysvKQdbYSL791VoNpW9ibD6zEFhQ/R8cNliKJWBlJQV3NzdwcXECe0cHsLe1A6FQQGoqMOOC1xBYCIAnEJCycPyQSk8uFywtLUEla4Ifv/ke4x8LxjKexYMsN3MuY4H7t8CxvXsdzpw7fiNqYKTQw8OdylqwkICGS0CDbCNIfBJl/+4IIuNLjvUYRD9UizENHQli6kj6k0e8ApJiRU/CyDyOXabIQI5XxfoKvAfyWCAokEwJZmH42HVK6bviNXALpJQ1wa4fdkJDTf3yie+/N/f+Z9vxzmQ8i463Zp12xKf277c9cSa1OKp/L6GHlzspqsJCKOo/DlJhkpee0ljFEgkEASP1nTFFSvVr0KkQKs1KPoRZi/ISMMuK7OPN7e94fS51Lez5QKDgWWDXKZ6BDWsUeEjElqBsaoLffvwZqsrKV0yZP39Op12Mu0yMAYvHabXNfK5paWmi1L17iiMju9t09fUGA1sPetQ8RagwYBwCeSywgYTSWsW2MwSR9iXsBSIFgPERqVQKKoUcdn3/I1SX166dPH/efQlAm/ky/OvwGLDoqCvXCcd99epV/qFff7kZFhrg5BvgAwa2AfTk250FXHj0YIExC41KAbu+2w6VZTXrpyxInNoJl4EBi8dpUTvqXBEs9v2082ZkZIiTj19X0LN0YEAGKySm0WNP6qP1LBAstGol/L59J5TcKt007YMPJnRUW9/PuBnP4n6sxpzTLha4tnev4Ndzpwt79uzu4hfgS8ACtyFYcm0uYKHTqGD3jz9Dyc3b305ZMH9suxjCTC/KgIWZLszjOCxsLvt46eLrwcG+XQODAgDDEXo2RVxjDjEL2rNAsCgrKds6KTHxtcdpnRiweJxWuwPMde2ShbnBwX7+3YIpsNAZ6f7NASwwwIkxi9+3/wTltyu3Tkqcy4BFB3immCF2UgusWbwwJzjYNyC4exDoQAsGDtU4Zg5gQXsWf+z8BW7fvP39pPnzX+mky3DXaTGexeO02h1grqsXJWV369Y1MCw8FDR6NeHoNCew0GvVsP+X3+DG9Zu735k/7+nOQsbbmkeDAYvWWIk55qFZYM3ihcf8/DwGhvfsAWqdGth8qqKS85dsCJLwYm7k4dVZYCWp1FIKCBYHdv0Ohddv7JmUOO8pBiwe2qPB3IixwF8tsG7pkl98uro92yOyB+g4yKZNBTiRyYqN1P+kqJIQczZXdpqkKAuFhZC+D0l4ObQiGZaAs0GvpcaAXa/Iv3n4990oHvTHjIVLRjJgwTzBjAUekQVWJX2wK8Df65mI3hGg4+gA/6NqNblAKZ2ySLEWfojOqakqONk8oqROgQUKDlHyhXfAgkXxhBpYsO+nX6C4sPCKtYvTK1yR9bXRo0erH5G5HuptmW3IQzU3c7O7WSAtLY23bds2sYu9vS/foPvN28vVtVe/3qBla8HAQuo8rOjmmQVYoJdxbP8BuJR2Ac6mpwNbKM53ce2S5uXu+VN6+qXUoKCgplmzZjU102h0oiVnwKITLWZHmgrWVGzZsiX81LlzTzXJZUM0SqWPBZtj0zOsu0UXFzuIeiIKVAY19nUZoxOP3rOQWlmRLUnq3n2Qm50DjVotVDbKoFGmgMaaBp1ep5ZpdJpSAMOJfv2i9s6aNWtXR1qTe42VAYt7WYj5d5NZYMeOHfwTJ070lssVgxUK5Ui1Vh0qFIstkGPCzsoKbCQSYOu04OwghQGDB4JSrwQ2kSs0l22IFRh0Bji2dz9kZ2UBRyIBg4UINFo96NU6UMhlUFtfDY0NjVBbW4t2uymRSA7o9frf//Of/5xNSEioNJkxH8GFGLB4BEZ/zG7JGjdunNDJqcuoy5mXEnkcXoBELAYHBydwcnEGoVgEgCzdqA9iAFDLZeDiaAX9B0WBhoVSyjqKv8IsYhZWoFVr4cSBg5CVeRWENjagAGQc5wIHY65I0sNGEh1KyqCsrAxu374NjY2NoNVo5Z7eXqvd3Vw2eHh41I4ePfqObFoHeSAYsOggC9URh7nus8/80k6dmaVQqRL4fJ6zo5MTx9HekaQgSYgSRXsIm40e2HoD8IAFmqYGcLAWw8DogaBhaUjMggQ4zSRmgaQaZ44chYtpl0BgLQUVmweo0srB3nnjXFCJnQgu6ykNFJQ3rK2rheJbt5DFq0qpVJ2JCOvxUVJS4rGOtK4MWHSk1eogY01avty3uKBoSnVNzVixWCx1c3cnGqUCpLhDOn+ysWABKpDiO0Y2Gnod8FFhvakBbCUCiB46GNRAgQUewTEDsJBYSkmQ9ezRFEg7dwEEUitQIYsXkvDoKVFnPQt1SCiQoPk76cwNEu9UV1dDaWkp1NbWqIU87l57e7tVUVFR5ztCRoUBiw7yAnaEYWLQcubMmVPyruV/ZGNjw3Nz7wI+vn5EZ5RQ23E4RIoQ2bVRmJjFYQNgOTeyVxn0wDUAaOSNYC3hQuyw2OaYBbJdcdh8M8iGWAHLwILTh4/AxfOXwMLaGpRcDuiACxw9pnWpuhCcKwIDrWqG6VdarJlwfAoEhE38ZkEBlJeXgoODw9ba2to3du7cadZbEwYsOsJb2AHGuGTJkt7pmekfc9n8yC7u7jw3N2Tn5gHxC5AIl1YOw7kQ54LipqAI8AwELMg2BMFCzIXY+FhQaBXA5uFBuA159NkQiVSKGw44cyQF0s6mAd9aCmqUWmwGC/QsCCU4VQNi1C+hl4/YoVmmgA0GrZpIEaCQkUzWWOjs5Jy0YcOGb811uRmwMNeV6UDjmj5jxtiioqJ1js4uVh7uHmBlbUVIbslmo4U2KaWITgGEHgGCSA7qCas2kOMBtAoZSLkAw5+KhyatArBoEz0SUsFJHH0WsEgFJ/5mwnLvVhRliS0tgcPmwaVjJ+H0yRPAk0pBzeGBnk15FkS3BJBkmCL9I6pn9PyJlipF/EsAg7x5KMPIBo1aDUVFhXC7uBikEsmGiIiBCydNGlttbo8AAxbmtiIdbDyTJ09efePmrWld/fzYvr6+ZK+uUmn+IWCMCQ9k1iauOTJp8zigUavI8QQoUJsDdUXlDSBm62DEUwkkZqHHNAOBhTtggeXerEcAFsjujXO7dikdjh09AhoeDwTWNmBABnE9B3RaDWhZWhJfoZjFSZFIM2hQlMGUd0G2JgYdxToOQOxQXl4OWRnpBp1efzZm8BNx77zzjsycHgcGLMxpNTrYWMaOHbtEpVK97+cfwHZ0dSMvPO7NeTx+8x6dYtilPixC7U929sS74HBQpVgPTfImaGzyGpJ4AAAVVUlEQVRoID82lmLwsLeCYSOeBLVBQzwLZOY2F7BA0Es/dQ6Op6bAlexsVb1GxxdZWrGsJFaAKWFLGylYSiyJNirtXZGScXr7gYrORD5RDywOygzogMvhNNutsa4G8vLyDI0N9Wn9+w95ftq08TfN5bFgwMJcVqKDjWPcuAmTGhrqNwQE+IODsytodXrg8XjkocdvVNTvMEKEUfDHmC3AWgQwgKxJDjXVVUR8WC6XqfV6fSWPw73u4+ku7upsF5kwMp5UcBo4xkYyM/EsdBo95F5Kh9SD+0t69Oz9xNXi4u7nL13pU11eFSYQ8EN0oHMQCAQWtra2LEcnJ7CUSKkWew6XUnDXUXUj1CaEEmmmti1AvC6sQVMqlXA1MxO0Ws1vc+a8Nzo4ONgsek8YsOhgL6k5DDclJaXLp5u+uOzm6mrn4+ODu3Sy90agoL9FUdODBPqwnMKofK5SKKDkdjGUlZdBU1MTftuWdnF3P9jVy2N1WVlZkY+Pj9LLzS00P/PimWefe4ZLirLYekr0p0XM4lFtQ7DcW6PSQWH6VUg9crhUIpEGvjplSoNxq8FeuHChqK6uzlIgFP7vRtGtF1UqZTfMfNja2oKnpzeRWERgQDuR4CfWmRi3JM0yiUQTxQByuRzS09P1IqF48ebNnyWZw7ozYGEOq9CBxpCSkmKx6YsvU6ytrPoGBQVRXoTBAKjlQwSADMbApZ4CCnwZqqqqSDVjdVWlns/nZwoE/F+kUutjAwb0xfqCv+zLjx89GpZx7sT5EU+P4Ok5GOggvHqPZBvC5fKpbRNpUWcB1llgl2v+pXQ4tG9vGc/JInD8+Dn1d1s+g8HAWfzh4tC87LzebOD+p0mh6GtpaSl2dHQE/LGwEBlrMihPDO2GtuJhkZdRW7WgoAAKCq5Xu7o49diwYUPxo35MGLB41CvQwe4/YcKk/mXlpSf69OkDEivr5uAdPuC4DVGpVMBj4x5cA5UVFVBYWGhQq1V1bDb3ZP/+A5Krq8sPJSUlGVVE/zn540eP9sw8d/Ls8KcTCJPeo4xZ3A0sUOLw2oUrCBaVEksr/zemT69rzRJ+/fXXPvv375+h18NTbDbbxdXNjY3izzw+BUh05oRN1M8ojwP/7syZU+Dq4rR01apVia25T3sew4BFe1q3E1573IS3lyoVyrmRffqQcmZ8oAUCPmg0qEpOeRaVZeWA34pNTbI6J0fHb6ysrNYMGzbsdnR0tPZeJjmVmhp+5cyxcwkj4rnAZxGwQI3SR7ENuRtYoJzhraxc2PPbrzWWEiuf1oIFPe/p06fbWlnZjMrOzp7HYrO97O3twc/fD3hcLBsH0BsQOPSg0+uBz+PBrRtFkJOdlfvRRyvD/Pz8VPeyX3v+OwMW7WndTnjtV14de9jZ2WmIh3dXaguCUX5SP8CG+vp6omreWFdXyRfwP/fz8fk6KSnpelvMcPVcinPqkWOF8SPiLdgWHCrA+YhiFncDC3yZS/PyYfevu2o5bJ7PxPffJ+2lbf189dUOhxOnj7wob2ycyefzPTw9PcHZ2Rn0yApm9DQQeLUaFZxI/VM/ZMiQXpMmTbrY1vuY8ngGLExpzcfgWk+Pei67Z3hEoI29PakZwI9ep4Xi4lvoTWj4XO6JoXGx4994441r92OOtLQ0q7MH99yOHxEv4lhwwcDFGAgGS6m4BYmEPKQ6i7+DhdhSSoSSb+Xkwd5dv9bZ2vG7vjLx/sCipW3GjHljk1LV9Iqdnb3YLyAQLIRCzISQrIleo4ZzZ09jkPT55OTkn+/HpqY6hwELU1nyMbnOCy++mBEUFBLi4OwECoWC9DlkXLoEDY31je5d3N8RiUQ/JyUlIVPUfX2unTkjPXj0QOmw4U+K0LNg8ymAaPc6C9K7wvsnrR6La0x3GgOcLA7cLiiA3d/vkBt4fM9Jc+c+cKXljh07OCdOnOhTUlKyTSS29MbAMWZQ1Go1+UnPuAzWNlaj161Zt/O+jGqikxiwMJEhH5fLjHv77aNWllbRHh4epC7gypUroFQ0pdvb201MTk4++aB2uJ2WJtp18I+KoQlxYp6IT7IhVB1CO1dwthIsME5TfbsUft+2XSHT6jxmJiVVPeic6fP/+OMP5x9+2L5Wpze8GBISAtbW1qBQKiAj4wr0DI8YPGXKlFRT3et+rsOAxf1Y7TE+Z/r06d81NspfDg0NhbQLFwxyeVPWkJhBT02cOLHAVGbZuCypNvbJWGsLqfDhxSzaAhYlt+G3bdsVcp3epGBB2++tt8Z9Im9qGh8SEsLWaDSQX3ANEobFR7z00kuXTGXj+7kOAxb3Y7XH+JyJE9/5UqfTv4lbEJVKld2zZ3jM7Nmzy0xpkuRlSTVD4mJsxDYSUpT1UGIWrQQLjNPUl1fAjs1fq1ztHfyeeeedW6acO15r8uTJgvoG2WadTveqUGgBKrUShsbG9RgzZswVU9+rLddjwKIt1mKOhelTZ3wqV8gnKBTKemtrm6EbNqw9Z2qzJC9Nqh7yZIyt2EoMqC30UFKndwELLocHrBYxCzH2fLC5IKupge8//ULt2dUnPOHVV7NMPX+83rVr1wSLly5LFQlFfRRKOQyJjun+2muvZbbHvVp7TQYsWmsp5jhigWnTpn0yeHDM2wcO7L/Wo0dY8Pjx4zWmNs2GpQvKhsQNcULPghRlEQY+TvtmQ+4GFlw+xaep1TZXcCKA1JWXw/bPv1J7B/lFDHv+5aumnj9eD4mE3ho34Ss/X9/Xb94qMvQd0Cf0tRcZsGgPWzPXbCcLTJ06bUtCwvDXL1++bLh6NfOzESOGTzY1+ez6xfNvDooZ5G7jZAs65OdENq327g1pJVhgQ5i8pha2b/pS6xvcbWT006P2t4epZ78/b4xBp/ssLi5W9NPPO6FPr949/vvf/zLbkPYwNnPN9rHA1GnTtg8blvAC8i+kph5TqJTy9xISEj5tTXVma0e0btH8W09ED+xi52IPOoxZYKHSI8iGkDoL4DSnTlGRDDVPFbV18OMXW/Qegf5j4p557vvWzqu1xyUtWfLEzcKbvyQkxNtZW1sBAYv+A8LfeOWVy629Rnscx2xD2sOqnfiaU6ZN3zk8YfjzHD6P1Fn8+uuvILEQvrJu3dq7vjToTqM52qIJum7x/OJB0U+42TrbkWyIudRZIFhgwaq6UQY/ffmNwcHb85Xhz7/wQ1uXOykpif1v/TFff/1dz0OHD/7+/PPPuVpaWpK6t59+2gERPcLDx40bx4BFW43NHP/oLDBtxoydw4bFP499DHy+ABoaG+FYSkq9Wqma7eBgu/nvL8GHH66cW1RU5DVjxvTJre1tWLd0/o3+A6I8nFydgcVlgVqrIXwQJNAJbNCxdMBhoZIIl1Q5UpSeWI+B3a9UAxa179cDR3fn+5D8bfO/UcfgeeQP3OoQQWQkEeaQpjggRDVGGjwAsMIAp54FaoUSdmz9DqwdHBOfevHlpW1ZjaSkRW/m5OS8MHPmuyMiIyP/Eu/55JNPBl6+kvFZREREkL+/PymlZ7MAduz4EQYOGBD66quvZrTlXqY+lvEsTG3RTn69qdNn/BAbF/siliSj04D8mQ31dfBnSkoTl8db5uXRZcMUI8cDmmL12nXv52RnL+OwuclvvfX6u39/Qe5mro+Xzr8eGhbq4xfgR/6ZzWERIlxk2CLq6WyEDA6QDk3C4omFl8ipgdS/VKs3hQtInvvXO9BAgqBBEfYZgYbNIdsdDg8jqpQ4Mm61EECwEAuPE/MtQF0vg6tZWZB28ZLG2dVl0nOvvP55a5YcPawFCxf+9/at26t1ep1h0jtvu0ZGRpJKV/y32XPnDq+prPwqKmqAg3fXroD1FdgTg/Pa/t13mqFD44JGjx7dpj6b1oyrLccwYNEWazHHwpRp0z/uH9V/qrWdLVEZJ+Qtxv6QQ4cOGerq6vd+vumTp1gsIvgBq1d/PIXNYa+rrq4x1NZUbtm4ceN/72XGjSsW/6HR6hOkUgl0CwoAT29P0tGq1qrJlz2+1CglgIrnXA6XeqnZ6FVQXbB3PAtDszZJM3gYb04fQxPqoqeC7ed4HwRALpsLIqEItFo9IDuWhUAA13Jz4dTJU9DQIFPZO9gt9O4W+lFrYzVfb906/Nifx36IiYmxPHLkiGzasiXOYc7OchzO9OkzFjc0Nr4fHx/PwTJvpUZLyujRtmqVAn78/vuiCRPGB0VFRSnuZbv2/HcGLNrTup3w2uPHTxzl6ub6c9TAAXd4JQFIizXSwWVlZUF2dlaOi7PrkqeeGr7j1Jlzs8BgWOrn5wdHjxzSKhSK5Rs2bPjg/4phpKWliS4ePz6IxdKPaZTVJ1hKxFY2ttbg7u4OLi7OwBcIKJcAfXTyQbZsqiycAIbRnUDOT+JkGCUH7ngaRo8DT2/ehnAogl0Di8xFwOUBl8MHWYMcruddg5zsHGholFdzLfjfOdk5fvn82LHprV3eeQsWvFBeWr45JiZGIhKJ4IcfflAtWbzQ8bfffutxNSt3eRdPj16Rkb14QqGwmeiYJhEqLS2B86dP7Vy/fv3o1t6vvY5jwKK9LNtJr7t48WLv7Jy8jBdeeEEsFouJSBCKBhn0FM09vrCouHX27Fl8D/+USq187O3t3bHXAZui9u3bh9mFhcnJ61tFFXfy5EnHvEsX3miQ1T5l0Bn8LPh8GycnB66LuyuRHMAgIHoWxCMgfBp60Bt0lIehN4COorsk8EGBxd/2JcjCZaTuxxoKRBaNSgON9TLIzc2D4pslWp1Wd0toIdzl6e6e/OTo0YWtXVrcXixZ8uGQktvFPw4ZMsQWuSsqqqpgzx97De7uXY5XVlb16tGjhxCBFMfN5fJIvw3t7eB8DhzYp5aKhCPnz59/sLX3ba/jGLBoL8t23uuy5s2ft0gitkrs168f2VsjpR7S++PLSNiqMTiIEuI3b0JaWhogT2dEeDjo9FqSQTl08KDW2tomcdEH81e01kxpmzbxLtTWipw83ULLy8r+J5c1xADL4IZAYWVlDU5ODuBgbw82NrZgKZVQ8QfU5DDogMVlU8CB3JdsJM+lCIVp1TC1SgWV5ZVQUV4BVZU1UN/YgKomjUIL0QlHJ8eP5LqKc2PGzGxqS0YH57Vly5Zeh4+kHIiPj7dBrgrUQK2prYXdu3cD9tbgD+1BtBQkIuPT6aCkpAQOHdh3cUj04MH//e9/G1trq/Y6jgGL9rJsJ75uSkoK9+tvt6ZED44e4OrqCix03zErYRTVoV+AO4FGqr+DihMYQNbYCAcPHtBJhKKZq1at/Ph+TJW2e7eoqKbMt/jWLT+eQBDOAohQqzX4FW3L5bKtBQILNmY0UC6Rhx4PETSith8arZa8jCjuo1KpDCqNuo7N5lXwebxspUpzzEJkke7r7Xc5dtSo+24//2DJkgE38gt3xsXFORNSGzoRw2IR6kHccuh0qC1CKa7T3gRNTyhrbIBDBw9XO9jZjVywYO7p+7GRqc9hwMLUFn1Mrpe0JKl3yc3SX0eMGOEiklg2E/a2zEQ0M32TF9UotoO/GwyEhu+3Xb+Ak7PL5MVJC5JNZbarV6/yy69f966oKu8qlzc5gMFgpVOqRVqDjsPCD4Cex+UrDAZDrUgiKXdzc8sXu7gUtSZL09oxfvzxx6EZmdl7Bg4c4I5gikCpb8GzSduIViejlNnupHWxLT316FG1WqWatWHDuvWtvW97H8eARXtbuBNff/L0yQMb6hqPxA0dxnN1cyffkDS1PU06S8sDEDkA3BZoNFRsAcWFmmRwaP8BpU9Xr8kzZ87c3BlMlZSU5Jybd+3c0Lih7u4eHpQ8Ao/f7HXRuipoJ1oPFeeNeiICHpcEiY8cOaLmsCHR29v74/bovblfOzNgcb+WY84jFnjvvfeeqJfJPw3rER6E8oVYk0AT99LeRLPmJ+GXNBqObFkMUFddA/sP7NU4Obu8uWzx4m0d2ayzZ8/uVldX+1t4RC8/FF/CXRdh6UZaQKN+SrN0IandQPV4KtWLsZfq6mo4dfJ4jUajWRYSErLenIACx8+ARUd+Os1k7MnJyf7nL6Z94e/nPyC8RwRbILAAHer8sdig1eqAz+eDTksVSlHFUyjnR2UsUBakoaEBdu/5vbFbUMArs96dtdtMptWmYSxfvtymqKjocFBQUET30B6gJYmXO8BJ/46eBdoDt2FErxXTugYDkUw4cexYmWsXl7dXLF3xW5tu/pAOZsDiIRm6s98mKSlJ0iBrmKpoUs7s3buvtaeXFwkkImAQ8RzUFFGqSbER6fbAJ0+H6VYWNClkBDAOHjxYMLD/gL5vvvlmZUey14oVKyyzs7N3hoWFDY2IiGBp9egzkH4YMg1MGdNpZfwTt2IYacW5y+UySP3zT5A1yvY42ttPXLJkSXFbsy4Py1YMWDwsSz8m98FtSU1twzw7O9uY4JAQrqOzM4n4U+73nT4LfFm4JDOghJLbtyAjI6NBrVLv6xYYOK5luXhHMNv69esFBQUFb+t0ulnuHh6u3bqFgEAkorI/SEZOqkMp0MQfBMyqqkrUA9EWFRZkikSiNeP/978fzUXT9N9szoBFR3gaO9gYsRhpzbrk5y9eOD/P3dMzJCIikmNjY0NmQTIBKM/H5cKtokI4f/68or6hNnXQwCdmjhs3rl2IZB6W+VJSUux37ty5Qt6kfCY8spdNSEgIC4us6KwHrTJ/4eJFyM3NviEVCb/YuHHjcro0/mGN837vw4DF/VqOOe+eFli/fpv0dlnOImcnp6khYaGk9JrL5sCtmzfgzJnTejab87O1lWTVs88+e8mUqct7DqwdD0CgnDlzpodWb3i3Sd70ZmBgoKR79+4kgInAUVtbC3v27CnsEdZ90IwZM0zO39mOU2MCnO1pXObaACs++ugNkVC8OSgoiI0ViekZGbK6utoTzq4uG58ZMeJAZwGJu631F198EXr23Lm3hSLhfwICAuy8vb1BJpMhWKRt/ebbXh3t+WA8i462Yh1svCtXr35TqWj6sra2VldSUpIdGzNk0rhx4x6p/sXDNuHWrVt9jx49ukmn0w2IjIzkX7hwIfObb77p/rDH8aD3Y8DiQS3InP9/WmDNunUv5mZnTbG1t10TMyjmUFxcXP3jaDLcnkyZMqXH/0+SLKyrqxNu3bo1rqPZgQGLjrZiHWy8+JIsXLiQ9W80ch1sOiYZbkpKikV0dLTSJBd7iBdhwOIhGpu5FWOBjmwBBiw68uoxY2cs8BAtwIDFQzQ2cyvGAh3ZAgxYdOTVY8bOWOAhWoABi4dobOZWjAU6sgUYsOjIq8eMnbHAQ7TA/wOYvoAIrAMaMQ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1825" y="1896616"/>
            <a:ext cx="4210050" cy="421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840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148</Words>
  <Application>Microsoft Office PowerPoint</Application>
  <PresentationFormat>Widescreen</PresentationFormat>
  <Paragraphs>47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DM Sans 14pt Medium</vt:lpstr>
      <vt:lpstr>Office Theme</vt:lpstr>
      <vt:lpstr>UniBot</vt:lpstr>
      <vt:lpstr>PowerPoint Presentation</vt:lpstr>
      <vt:lpstr>PowerPoint Presentation</vt:lpstr>
      <vt:lpstr>PowerPoint Presentation</vt:lpstr>
      <vt:lpstr>Hardware</vt:lpstr>
      <vt:lpstr>Hardware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UniBot</dc:title>
  <dc:creator>Senthil Arasu Jai</dc:creator>
  <cp:lastModifiedBy>Senthil Arasu Jai</cp:lastModifiedBy>
  <cp:revision>21</cp:revision>
  <dcterms:created xsi:type="dcterms:W3CDTF">2024-10-04T23:36:50Z</dcterms:created>
  <dcterms:modified xsi:type="dcterms:W3CDTF">2024-10-05T03:43:47Z</dcterms:modified>
</cp:coreProperties>
</file>

<file path=docProps/thumbnail.jpeg>
</file>